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heme/theme4.xml" ContentType="application/vnd.openxmlformats-officedocument.theme+xml"/>
  <Override PartName="/ppt/tags/tag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9.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0.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809" r:id="rId2"/>
    <p:sldMasterId id="2147483811" r:id="rId3"/>
    <p:sldMasterId id="2147483813" r:id="rId4"/>
    <p:sldMasterId id="2147483814" r:id="rId5"/>
    <p:sldMasterId id="2147483853" r:id="rId6"/>
    <p:sldMasterId id="2147483873" r:id="rId7"/>
    <p:sldMasterId id="2147483892" r:id="rId8"/>
    <p:sldMasterId id="2147483912" r:id="rId9"/>
    <p:sldMasterId id="2147483968" r:id="rId10"/>
    <p:sldMasterId id="2147483988" r:id="rId11"/>
  </p:sldMasterIdLst>
  <p:notesMasterIdLst>
    <p:notesMasterId r:id="rId47"/>
  </p:notesMasterIdLst>
  <p:handoutMasterIdLst>
    <p:handoutMasterId r:id="rId48"/>
  </p:handoutMasterIdLst>
  <p:sldIdLst>
    <p:sldId id="2436" r:id="rId12"/>
    <p:sldId id="7971" r:id="rId13"/>
    <p:sldId id="7972" r:id="rId14"/>
    <p:sldId id="7796" r:id="rId15"/>
    <p:sldId id="7948" r:id="rId16"/>
    <p:sldId id="2239" r:id="rId17"/>
    <p:sldId id="7874" r:id="rId18"/>
    <p:sldId id="7792" r:id="rId19"/>
    <p:sldId id="7930" r:id="rId20"/>
    <p:sldId id="2409" r:id="rId21"/>
    <p:sldId id="7949" r:id="rId22"/>
    <p:sldId id="7961" r:id="rId23"/>
    <p:sldId id="7951" r:id="rId24"/>
    <p:sldId id="7962" r:id="rId25"/>
    <p:sldId id="7963" r:id="rId26"/>
    <p:sldId id="7964" r:id="rId27"/>
    <p:sldId id="7966" r:id="rId28"/>
    <p:sldId id="7967" r:id="rId29"/>
    <p:sldId id="7968" r:id="rId30"/>
    <p:sldId id="7969" r:id="rId31"/>
    <p:sldId id="7973" r:id="rId32"/>
    <p:sldId id="7970" r:id="rId33"/>
    <p:sldId id="7954" r:id="rId34"/>
    <p:sldId id="7957" r:id="rId35"/>
    <p:sldId id="7958" r:id="rId36"/>
    <p:sldId id="7959" r:id="rId37"/>
    <p:sldId id="7960" r:id="rId38"/>
    <p:sldId id="7944" r:id="rId39"/>
    <p:sldId id="7805" r:id="rId40"/>
    <p:sldId id="7933" r:id="rId41"/>
    <p:sldId id="2447" r:id="rId42"/>
    <p:sldId id="7937" r:id="rId43"/>
    <p:sldId id="7935" r:id="rId44"/>
    <p:sldId id="1113" r:id="rId45"/>
    <p:sldId id="2443" r:id="rId46"/>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27" autoAdjust="0"/>
    <p:restoredTop sz="94859" autoAdjust="0"/>
  </p:normalViewPr>
  <p:slideViewPr>
    <p:cSldViewPr snapToGrid="0">
      <p:cViewPr varScale="1">
        <p:scale>
          <a:sx n="59" d="100"/>
          <a:sy n="59" d="100"/>
        </p:scale>
        <p:origin x="882" y="60"/>
      </p:cViewPr>
      <p:guideLst>
        <p:guide orient="horz" pos="2160"/>
        <p:guide pos="3840"/>
      </p:guideLst>
    </p:cSldViewPr>
  </p:slideViewPr>
  <p:outlineViewPr>
    <p:cViewPr>
      <p:scale>
        <a:sx n="33" d="100"/>
        <a:sy n="33" d="100"/>
      </p:scale>
      <p:origin x="0" y="-7368"/>
    </p:cViewPr>
  </p:outlineViewPr>
  <p:notesTextViewPr>
    <p:cViewPr>
      <p:scale>
        <a:sx n="1" d="1"/>
        <a:sy n="1" d="1"/>
      </p:scale>
      <p:origin x="0" y="0"/>
    </p:cViewPr>
  </p:notesTextViewPr>
  <p:sorterViewPr>
    <p:cViewPr>
      <p:scale>
        <a:sx n="73" d="100"/>
        <a:sy n="73" d="100"/>
      </p:scale>
      <p:origin x="0" y="-63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5/10/relationships/revisionInfo" Target="revisionInfo.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FD2046-0235-4036-A2D5-24EA0EC59E05}" type="doc">
      <dgm:prSet loTypeId="urn:microsoft.com/office/officeart/2005/8/layout/pyramid3" loCatId="pyramid" qsTypeId="urn:microsoft.com/office/officeart/2005/8/quickstyle/simple1" qsCatId="simple" csTypeId="urn:microsoft.com/office/officeart/2005/8/colors/colorful1" csCatId="colorful" phldr="1"/>
      <dgm:spPr/>
    </dgm:pt>
    <dgm:pt modelId="{D64E152C-436E-406D-A188-680E282DFA19}">
      <dgm:prSet phldrT="[Text]" custT="1"/>
      <dgm:spPr>
        <a:solidFill>
          <a:schemeClr val="accent2">
            <a:lumMod val="40000"/>
            <a:lumOff val="60000"/>
          </a:schemeClr>
        </a:solidFill>
      </dgm:spPr>
      <dgm:t>
        <a:bodyPr/>
        <a:lstStyle/>
        <a:p>
          <a:r>
            <a:rPr lang="en-US" sz="2000" b="1" dirty="0">
              <a:solidFill>
                <a:schemeClr val="tx2"/>
              </a:solidFill>
              <a:latin typeface="+mn-lt"/>
              <a:cs typeface="Arial" panose="020B0604020202020204" pitchFamily="34" charset="0"/>
            </a:rPr>
            <a:t>Identified CSAI Victims: 17,891 </a:t>
          </a:r>
        </a:p>
      </dgm:t>
    </dgm:pt>
    <dgm:pt modelId="{2B46400E-908D-4C0C-884B-0C15A8BC61B3}" type="parTrans" cxnId="{3036AFCD-FCF5-4F21-ACE5-753BA82470EF}">
      <dgm:prSet/>
      <dgm:spPr/>
      <dgm:t>
        <a:bodyPr/>
        <a:lstStyle/>
        <a:p>
          <a:endParaRPr lang="en-US" sz="2000" b="1">
            <a:latin typeface="+mn-lt"/>
          </a:endParaRPr>
        </a:p>
      </dgm:t>
    </dgm:pt>
    <dgm:pt modelId="{C8CCC0C7-80C8-4FF8-B983-FE9ED3DE4560}" type="sibTrans" cxnId="{3036AFCD-FCF5-4F21-ACE5-753BA82470EF}">
      <dgm:prSet/>
      <dgm:spPr/>
      <dgm:t>
        <a:bodyPr/>
        <a:lstStyle/>
        <a:p>
          <a:endParaRPr lang="en-US" sz="2000" b="1">
            <a:latin typeface="+mn-lt"/>
          </a:endParaRPr>
        </a:p>
      </dgm:t>
    </dgm:pt>
    <dgm:pt modelId="{E73ACC71-B518-43F2-BDF1-1F8D6E4D8699}">
      <dgm:prSet phldrT="[Text]" custT="1"/>
      <dgm:spPr>
        <a:solidFill>
          <a:schemeClr val="accent2">
            <a:lumMod val="60000"/>
            <a:lumOff val="40000"/>
          </a:schemeClr>
        </a:solidFill>
      </dgm:spPr>
      <dgm:t>
        <a:bodyPr anchor="ctr" anchorCtr="0"/>
        <a:lstStyle/>
        <a:p>
          <a:pPr>
            <a:spcAft>
              <a:spcPts val="0"/>
            </a:spcAft>
          </a:pPr>
          <a:r>
            <a:rPr lang="en-US" sz="2000" b="1" dirty="0">
              <a:latin typeface="+mn-lt"/>
              <a:cs typeface="Arial" panose="020B0604020202020204" pitchFamily="34" charset="0"/>
            </a:rPr>
            <a:t>Restitution: </a:t>
          </a:r>
        </a:p>
        <a:p>
          <a:pPr>
            <a:spcAft>
              <a:spcPts val="0"/>
            </a:spcAft>
          </a:pPr>
          <a:r>
            <a:rPr lang="en-US" sz="2000" b="1" dirty="0">
              <a:latin typeface="+mn-lt"/>
              <a:cs typeface="Arial" panose="020B0604020202020204" pitchFamily="34" charset="0"/>
            </a:rPr>
            <a:t>39</a:t>
          </a:r>
        </a:p>
        <a:p>
          <a:pPr>
            <a:spcAft>
              <a:spcPts val="0"/>
            </a:spcAft>
          </a:pPr>
          <a:endParaRPr lang="en-US" sz="2000" b="1" dirty="0">
            <a:latin typeface="+mn-lt"/>
            <a:cs typeface="Arial" panose="020B0604020202020204" pitchFamily="34" charset="0"/>
          </a:endParaRPr>
        </a:p>
      </dgm:t>
    </dgm:pt>
    <dgm:pt modelId="{71B1602B-8F8B-4FE6-8DB3-375705CD6013}" type="parTrans" cxnId="{E852A454-9F02-4EA4-90FF-7BAEC3D579BB}">
      <dgm:prSet/>
      <dgm:spPr/>
      <dgm:t>
        <a:bodyPr/>
        <a:lstStyle/>
        <a:p>
          <a:endParaRPr lang="en-US" sz="2000" b="1">
            <a:latin typeface="+mn-lt"/>
          </a:endParaRPr>
        </a:p>
      </dgm:t>
    </dgm:pt>
    <dgm:pt modelId="{2BB86B53-B788-4073-806D-8D5586BE2A5A}" type="sibTrans" cxnId="{E852A454-9F02-4EA4-90FF-7BAEC3D579BB}">
      <dgm:prSet/>
      <dgm:spPr/>
      <dgm:t>
        <a:bodyPr/>
        <a:lstStyle/>
        <a:p>
          <a:endParaRPr lang="en-US" sz="2000" b="1">
            <a:latin typeface="+mn-lt"/>
          </a:endParaRPr>
        </a:p>
      </dgm:t>
    </dgm:pt>
    <dgm:pt modelId="{46BB4DDD-D78C-4EC1-AB5D-53987F3FBD69}">
      <dgm:prSet phldrT="[Text]" custT="1"/>
      <dgm:spPr/>
      <dgm:t>
        <a:bodyPr/>
        <a:lstStyle/>
        <a:p>
          <a:pPr>
            <a:spcAft>
              <a:spcPct val="35000"/>
            </a:spcAft>
          </a:pPr>
          <a:r>
            <a:rPr lang="en-US" sz="2000" b="1" dirty="0">
              <a:latin typeface="+mn-lt"/>
              <a:cs typeface="Arial" panose="020B0604020202020204" pitchFamily="34" charset="0"/>
            </a:rPr>
            <a:t>Receive Notification: 239</a:t>
          </a:r>
        </a:p>
      </dgm:t>
    </dgm:pt>
    <dgm:pt modelId="{0DF785C6-CE1A-438F-952F-EFD4A4CC8DCA}" type="sibTrans" cxnId="{0063B808-93F9-4DDE-8606-54FFC61346BF}">
      <dgm:prSet/>
      <dgm:spPr/>
      <dgm:t>
        <a:bodyPr/>
        <a:lstStyle/>
        <a:p>
          <a:endParaRPr lang="en-US" sz="2000" b="1">
            <a:latin typeface="+mn-lt"/>
          </a:endParaRPr>
        </a:p>
      </dgm:t>
    </dgm:pt>
    <dgm:pt modelId="{040362FE-643F-4F7F-B124-38B2600A4C86}" type="parTrans" cxnId="{0063B808-93F9-4DDE-8606-54FFC61346BF}">
      <dgm:prSet/>
      <dgm:spPr/>
      <dgm:t>
        <a:bodyPr/>
        <a:lstStyle/>
        <a:p>
          <a:endParaRPr lang="en-US" sz="2000" b="1">
            <a:latin typeface="+mn-lt"/>
          </a:endParaRPr>
        </a:p>
      </dgm:t>
    </dgm:pt>
    <dgm:pt modelId="{D3D49EC8-66E3-4923-BDD7-5732A1573068}">
      <dgm:prSet phldrT="[Text]" custT="1"/>
      <dgm:spPr>
        <a:solidFill>
          <a:schemeClr val="tx1">
            <a:lumMod val="40000"/>
            <a:lumOff val="60000"/>
          </a:schemeClr>
        </a:solidFill>
      </dgm:spPr>
      <dgm:t>
        <a:bodyPr anchor="t" anchorCtr="0"/>
        <a:lstStyle/>
        <a:p>
          <a:pPr>
            <a:spcAft>
              <a:spcPts val="0"/>
            </a:spcAft>
          </a:pPr>
          <a:endParaRPr lang="en-US" sz="2000" b="1" dirty="0">
            <a:latin typeface="+mn-lt"/>
            <a:cs typeface="Arial" panose="020B0604020202020204" pitchFamily="34" charset="0"/>
          </a:endParaRPr>
        </a:p>
        <a:p>
          <a:pPr>
            <a:spcAft>
              <a:spcPts val="0"/>
            </a:spcAft>
          </a:pPr>
          <a:r>
            <a:rPr lang="en-US" sz="2000" b="1" dirty="0">
              <a:latin typeface="+mn-lt"/>
              <a:cs typeface="Arial" panose="020B0604020202020204" pitchFamily="34" charset="0"/>
            </a:rPr>
            <a:t>Retain Counsel: 62</a:t>
          </a:r>
        </a:p>
      </dgm:t>
    </dgm:pt>
    <dgm:pt modelId="{926FBDF4-1BAA-48D1-81CC-C6F06BFB42BF}" type="sibTrans" cxnId="{09EE81A8-0872-4D0D-BB87-A3DDB34C016D}">
      <dgm:prSet/>
      <dgm:spPr/>
      <dgm:t>
        <a:bodyPr/>
        <a:lstStyle/>
        <a:p>
          <a:endParaRPr lang="en-US" sz="2000" b="1">
            <a:latin typeface="+mn-lt"/>
          </a:endParaRPr>
        </a:p>
      </dgm:t>
    </dgm:pt>
    <dgm:pt modelId="{7EFD3511-116A-4CAD-8104-86FC62DFC83C}" type="parTrans" cxnId="{09EE81A8-0872-4D0D-BB87-A3DDB34C016D}">
      <dgm:prSet/>
      <dgm:spPr/>
      <dgm:t>
        <a:bodyPr/>
        <a:lstStyle/>
        <a:p>
          <a:endParaRPr lang="en-US" sz="2000" b="1">
            <a:latin typeface="+mn-lt"/>
          </a:endParaRPr>
        </a:p>
      </dgm:t>
    </dgm:pt>
    <dgm:pt modelId="{2104659E-4768-41A3-8B19-67864AF1A26E}">
      <dgm:prSet phldrT="[Text]" custT="1"/>
      <dgm:spPr>
        <a:solidFill>
          <a:schemeClr val="accent1">
            <a:lumMod val="60000"/>
            <a:lumOff val="40000"/>
          </a:schemeClr>
        </a:solidFill>
      </dgm:spPr>
      <dgm:t>
        <a:bodyPr/>
        <a:lstStyle/>
        <a:p>
          <a:pPr>
            <a:spcBef>
              <a:spcPts val="0"/>
            </a:spcBef>
            <a:spcAft>
              <a:spcPts val="0"/>
            </a:spcAft>
          </a:pPr>
          <a:r>
            <a:rPr lang="en-US" sz="2000" b="1" dirty="0">
              <a:latin typeface="+mn-lt"/>
              <a:cs typeface="Arial" panose="020B0604020202020204" pitchFamily="34" charset="0"/>
            </a:rPr>
            <a:t>Actively Traded Victims: 1,894</a:t>
          </a:r>
        </a:p>
      </dgm:t>
    </dgm:pt>
    <dgm:pt modelId="{EF9280EC-A4B5-4B06-93E2-F760345DFCDC}" type="parTrans" cxnId="{C81D642C-4482-4895-BFBC-C73405C341DC}">
      <dgm:prSet/>
      <dgm:spPr/>
      <dgm:t>
        <a:bodyPr/>
        <a:lstStyle/>
        <a:p>
          <a:endParaRPr lang="en-US" sz="2000" b="1">
            <a:latin typeface="+mn-lt"/>
          </a:endParaRPr>
        </a:p>
      </dgm:t>
    </dgm:pt>
    <dgm:pt modelId="{EAD6EC39-F452-4FB1-B03D-41A28FABC822}" type="sibTrans" cxnId="{C81D642C-4482-4895-BFBC-C73405C341DC}">
      <dgm:prSet/>
      <dgm:spPr/>
      <dgm:t>
        <a:bodyPr/>
        <a:lstStyle/>
        <a:p>
          <a:endParaRPr lang="en-US" sz="2000" b="1">
            <a:latin typeface="+mn-lt"/>
          </a:endParaRPr>
        </a:p>
      </dgm:t>
    </dgm:pt>
    <dgm:pt modelId="{2B893AD0-F2B5-434D-B4BB-85BAA73F8325}">
      <dgm:prSet phldrT="[Text]" custT="1"/>
      <dgm:spPr>
        <a:solidFill>
          <a:schemeClr val="accent4">
            <a:lumMod val="75000"/>
          </a:schemeClr>
        </a:solidFill>
      </dgm:spPr>
      <dgm:t>
        <a:bodyPr/>
        <a:lstStyle/>
        <a:p>
          <a:pPr>
            <a:spcAft>
              <a:spcPct val="35000"/>
            </a:spcAft>
          </a:pPr>
          <a:r>
            <a:rPr lang="en-US" sz="2000" b="1" dirty="0">
              <a:latin typeface="+mn-lt"/>
              <a:cs typeface="Arial" panose="020B0604020202020204" pitchFamily="34" charset="0"/>
            </a:rPr>
            <a:t>Impact Statement: 90</a:t>
          </a:r>
        </a:p>
      </dgm:t>
    </dgm:pt>
    <dgm:pt modelId="{876ABB2C-DBD3-419D-BDB3-3A681ADA6E05}" type="parTrans" cxnId="{31A32BF8-CEA6-46B4-8419-9BB7C585A33D}">
      <dgm:prSet/>
      <dgm:spPr/>
      <dgm:t>
        <a:bodyPr/>
        <a:lstStyle/>
        <a:p>
          <a:endParaRPr lang="en-US" sz="2000" b="1">
            <a:latin typeface="+mn-lt"/>
          </a:endParaRPr>
        </a:p>
      </dgm:t>
    </dgm:pt>
    <dgm:pt modelId="{E7A86D3A-5BFC-40DB-AF58-EB7689C631B2}" type="sibTrans" cxnId="{31A32BF8-CEA6-46B4-8419-9BB7C585A33D}">
      <dgm:prSet/>
      <dgm:spPr/>
      <dgm:t>
        <a:bodyPr/>
        <a:lstStyle/>
        <a:p>
          <a:endParaRPr lang="en-US" sz="2000" b="1">
            <a:latin typeface="+mn-lt"/>
          </a:endParaRPr>
        </a:p>
      </dgm:t>
    </dgm:pt>
    <dgm:pt modelId="{03FCF051-0DCD-403F-85A3-7BED3DFAE545}" type="pres">
      <dgm:prSet presAssocID="{39FD2046-0235-4036-A2D5-24EA0EC59E05}" presName="Name0" presStyleCnt="0">
        <dgm:presLayoutVars>
          <dgm:dir/>
          <dgm:animLvl val="lvl"/>
          <dgm:resizeHandles val="exact"/>
        </dgm:presLayoutVars>
      </dgm:prSet>
      <dgm:spPr/>
    </dgm:pt>
    <dgm:pt modelId="{6B78AD97-5F0E-4E27-8164-E3E5D703E80D}" type="pres">
      <dgm:prSet presAssocID="{D64E152C-436E-406D-A188-680E282DFA19}" presName="Name8" presStyleCnt="0"/>
      <dgm:spPr/>
    </dgm:pt>
    <dgm:pt modelId="{64638423-CDDC-4330-9F6E-C9A31984E383}" type="pres">
      <dgm:prSet presAssocID="{D64E152C-436E-406D-A188-680E282DFA19}" presName="level" presStyleLbl="node1" presStyleIdx="0" presStyleCnt="6">
        <dgm:presLayoutVars>
          <dgm:chMax val="1"/>
          <dgm:bulletEnabled val="1"/>
        </dgm:presLayoutVars>
      </dgm:prSet>
      <dgm:spPr/>
      <dgm:t>
        <a:bodyPr/>
        <a:lstStyle/>
        <a:p>
          <a:endParaRPr lang="en-US"/>
        </a:p>
      </dgm:t>
    </dgm:pt>
    <dgm:pt modelId="{B28FAEDA-7986-4389-97D1-475B3F393D4F}" type="pres">
      <dgm:prSet presAssocID="{D64E152C-436E-406D-A188-680E282DFA19}" presName="levelTx" presStyleLbl="revTx" presStyleIdx="0" presStyleCnt="0">
        <dgm:presLayoutVars>
          <dgm:chMax val="1"/>
          <dgm:bulletEnabled val="1"/>
        </dgm:presLayoutVars>
      </dgm:prSet>
      <dgm:spPr/>
      <dgm:t>
        <a:bodyPr/>
        <a:lstStyle/>
        <a:p>
          <a:endParaRPr lang="en-US"/>
        </a:p>
      </dgm:t>
    </dgm:pt>
    <dgm:pt modelId="{9C183DC7-A128-4EE5-A1F5-DABA3343E002}" type="pres">
      <dgm:prSet presAssocID="{2104659E-4768-41A3-8B19-67864AF1A26E}" presName="Name8" presStyleCnt="0"/>
      <dgm:spPr/>
    </dgm:pt>
    <dgm:pt modelId="{92F2ACC1-CAEA-44C5-8C3C-53595457896F}" type="pres">
      <dgm:prSet presAssocID="{2104659E-4768-41A3-8B19-67864AF1A26E}" presName="level" presStyleLbl="node1" presStyleIdx="1" presStyleCnt="6">
        <dgm:presLayoutVars>
          <dgm:chMax val="1"/>
          <dgm:bulletEnabled val="1"/>
        </dgm:presLayoutVars>
      </dgm:prSet>
      <dgm:spPr/>
      <dgm:t>
        <a:bodyPr/>
        <a:lstStyle/>
        <a:p>
          <a:endParaRPr lang="en-US"/>
        </a:p>
      </dgm:t>
    </dgm:pt>
    <dgm:pt modelId="{D0E94AC0-5333-4B41-BCA5-F5D77B044577}" type="pres">
      <dgm:prSet presAssocID="{2104659E-4768-41A3-8B19-67864AF1A26E}" presName="levelTx" presStyleLbl="revTx" presStyleIdx="0" presStyleCnt="0">
        <dgm:presLayoutVars>
          <dgm:chMax val="1"/>
          <dgm:bulletEnabled val="1"/>
        </dgm:presLayoutVars>
      </dgm:prSet>
      <dgm:spPr/>
      <dgm:t>
        <a:bodyPr/>
        <a:lstStyle/>
        <a:p>
          <a:endParaRPr lang="en-US"/>
        </a:p>
      </dgm:t>
    </dgm:pt>
    <dgm:pt modelId="{618B2669-AE1B-4ED0-8B63-3E1111C41D38}" type="pres">
      <dgm:prSet presAssocID="{46BB4DDD-D78C-4EC1-AB5D-53987F3FBD69}" presName="Name8" presStyleCnt="0"/>
      <dgm:spPr/>
    </dgm:pt>
    <dgm:pt modelId="{152EA8B3-A56F-4CB4-83A1-C1D2289DD57F}" type="pres">
      <dgm:prSet presAssocID="{46BB4DDD-D78C-4EC1-AB5D-53987F3FBD69}" presName="level" presStyleLbl="node1" presStyleIdx="2" presStyleCnt="6">
        <dgm:presLayoutVars>
          <dgm:chMax val="1"/>
          <dgm:bulletEnabled val="1"/>
        </dgm:presLayoutVars>
      </dgm:prSet>
      <dgm:spPr/>
      <dgm:t>
        <a:bodyPr/>
        <a:lstStyle/>
        <a:p>
          <a:endParaRPr lang="en-US"/>
        </a:p>
      </dgm:t>
    </dgm:pt>
    <dgm:pt modelId="{BE82AAF0-361F-4B64-81C8-E927E8A3C332}" type="pres">
      <dgm:prSet presAssocID="{46BB4DDD-D78C-4EC1-AB5D-53987F3FBD69}" presName="levelTx" presStyleLbl="revTx" presStyleIdx="0" presStyleCnt="0">
        <dgm:presLayoutVars>
          <dgm:chMax val="1"/>
          <dgm:bulletEnabled val="1"/>
        </dgm:presLayoutVars>
      </dgm:prSet>
      <dgm:spPr/>
      <dgm:t>
        <a:bodyPr/>
        <a:lstStyle/>
        <a:p>
          <a:endParaRPr lang="en-US"/>
        </a:p>
      </dgm:t>
    </dgm:pt>
    <dgm:pt modelId="{606A9040-F8EB-411E-B3FF-7EECD5B6D3EC}" type="pres">
      <dgm:prSet presAssocID="{2B893AD0-F2B5-434D-B4BB-85BAA73F8325}" presName="Name8" presStyleCnt="0"/>
      <dgm:spPr/>
    </dgm:pt>
    <dgm:pt modelId="{FFE9C33B-7979-44D7-B01F-2A99807203F8}" type="pres">
      <dgm:prSet presAssocID="{2B893AD0-F2B5-434D-B4BB-85BAA73F8325}" presName="level" presStyleLbl="node1" presStyleIdx="3" presStyleCnt="6">
        <dgm:presLayoutVars>
          <dgm:chMax val="1"/>
          <dgm:bulletEnabled val="1"/>
        </dgm:presLayoutVars>
      </dgm:prSet>
      <dgm:spPr/>
      <dgm:t>
        <a:bodyPr/>
        <a:lstStyle/>
        <a:p>
          <a:endParaRPr lang="en-US"/>
        </a:p>
      </dgm:t>
    </dgm:pt>
    <dgm:pt modelId="{DA828392-50B9-474B-9ABD-A5E8095BB7BA}" type="pres">
      <dgm:prSet presAssocID="{2B893AD0-F2B5-434D-B4BB-85BAA73F8325}" presName="levelTx" presStyleLbl="revTx" presStyleIdx="0" presStyleCnt="0">
        <dgm:presLayoutVars>
          <dgm:chMax val="1"/>
          <dgm:bulletEnabled val="1"/>
        </dgm:presLayoutVars>
      </dgm:prSet>
      <dgm:spPr/>
      <dgm:t>
        <a:bodyPr/>
        <a:lstStyle/>
        <a:p>
          <a:endParaRPr lang="en-US"/>
        </a:p>
      </dgm:t>
    </dgm:pt>
    <dgm:pt modelId="{D9D967D5-CA58-41A6-867D-C72F783256A9}" type="pres">
      <dgm:prSet presAssocID="{D3D49EC8-66E3-4923-BDD7-5732A1573068}" presName="Name8" presStyleCnt="0"/>
      <dgm:spPr/>
    </dgm:pt>
    <dgm:pt modelId="{E99A1216-B34B-4EE2-839F-CD9B877A37F7}" type="pres">
      <dgm:prSet presAssocID="{D3D49EC8-66E3-4923-BDD7-5732A1573068}" presName="level" presStyleLbl="node1" presStyleIdx="4" presStyleCnt="6">
        <dgm:presLayoutVars>
          <dgm:chMax val="1"/>
          <dgm:bulletEnabled val="1"/>
        </dgm:presLayoutVars>
      </dgm:prSet>
      <dgm:spPr/>
      <dgm:t>
        <a:bodyPr/>
        <a:lstStyle/>
        <a:p>
          <a:endParaRPr lang="en-US"/>
        </a:p>
      </dgm:t>
    </dgm:pt>
    <dgm:pt modelId="{40A579FF-F231-467B-9D72-AE6812DBAA15}" type="pres">
      <dgm:prSet presAssocID="{D3D49EC8-66E3-4923-BDD7-5732A1573068}" presName="levelTx" presStyleLbl="revTx" presStyleIdx="0" presStyleCnt="0">
        <dgm:presLayoutVars>
          <dgm:chMax val="1"/>
          <dgm:bulletEnabled val="1"/>
        </dgm:presLayoutVars>
      </dgm:prSet>
      <dgm:spPr/>
      <dgm:t>
        <a:bodyPr/>
        <a:lstStyle/>
        <a:p>
          <a:endParaRPr lang="en-US"/>
        </a:p>
      </dgm:t>
    </dgm:pt>
    <dgm:pt modelId="{E7240992-41D7-441E-BB4A-ED87538D4C41}" type="pres">
      <dgm:prSet presAssocID="{E73ACC71-B518-43F2-BDF1-1F8D6E4D8699}" presName="Name8" presStyleCnt="0"/>
      <dgm:spPr/>
    </dgm:pt>
    <dgm:pt modelId="{C67CECBF-4D17-46C6-8CFB-E8A323C09093}" type="pres">
      <dgm:prSet presAssocID="{E73ACC71-B518-43F2-BDF1-1F8D6E4D8699}" presName="level" presStyleLbl="node1" presStyleIdx="5" presStyleCnt="6">
        <dgm:presLayoutVars>
          <dgm:chMax val="1"/>
          <dgm:bulletEnabled val="1"/>
        </dgm:presLayoutVars>
      </dgm:prSet>
      <dgm:spPr/>
      <dgm:t>
        <a:bodyPr/>
        <a:lstStyle/>
        <a:p>
          <a:endParaRPr lang="en-US"/>
        </a:p>
      </dgm:t>
    </dgm:pt>
    <dgm:pt modelId="{D4E66906-245C-4C12-AFCF-011926502752}" type="pres">
      <dgm:prSet presAssocID="{E73ACC71-B518-43F2-BDF1-1F8D6E4D8699}" presName="levelTx" presStyleLbl="revTx" presStyleIdx="0" presStyleCnt="0">
        <dgm:presLayoutVars>
          <dgm:chMax val="1"/>
          <dgm:bulletEnabled val="1"/>
        </dgm:presLayoutVars>
      </dgm:prSet>
      <dgm:spPr/>
      <dgm:t>
        <a:bodyPr/>
        <a:lstStyle/>
        <a:p>
          <a:endParaRPr lang="en-US"/>
        </a:p>
      </dgm:t>
    </dgm:pt>
  </dgm:ptLst>
  <dgm:cxnLst>
    <dgm:cxn modelId="{10B2DA04-054A-478D-B4B0-642F325CC5E3}" type="presOf" srcId="{2B893AD0-F2B5-434D-B4BB-85BAA73F8325}" destId="{FFE9C33B-7979-44D7-B01F-2A99807203F8}" srcOrd="0" destOrd="0" presId="urn:microsoft.com/office/officeart/2005/8/layout/pyramid3"/>
    <dgm:cxn modelId="{9852F1B7-A27E-4A3E-80DD-DEF080893AB7}" type="presOf" srcId="{2104659E-4768-41A3-8B19-67864AF1A26E}" destId="{D0E94AC0-5333-4B41-BCA5-F5D77B044577}" srcOrd="1" destOrd="0" presId="urn:microsoft.com/office/officeart/2005/8/layout/pyramid3"/>
    <dgm:cxn modelId="{D97087C5-0F80-4D0E-9F91-26A0898C4FCF}" type="presOf" srcId="{D3D49EC8-66E3-4923-BDD7-5732A1573068}" destId="{E99A1216-B34B-4EE2-839F-CD9B877A37F7}" srcOrd="0" destOrd="0" presId="urn:microsoft.com/office/officeart/2005/8/layout/pyramid3"/>
    <dgm:cxn modelId="{0063B808-93F9-4DDE-8606-54FFC61346BF}" srcId="{39FD2046-0235-4036-A2D5-24EA0EC59E05}" destId="{46BB4DDD-D78C-4EC1-AB5D-53987F3FBD69}" srcOrd="2" destOrd="0" parTransId="{040362FE-643F-4F7F-B124-38B2600A4C86}" sibTransId="{0DF785C6-CE1A-438F-952F-EFD4A4CC8DCA}"/>
    <dgm:cxn modelId="{09EE81A8-0872-4D0D-BB87-A3DDB34C016D}" srcId="{39FD2046-0235-4036-A2D5-24EA0EC59E05}" destId="{D3D49EC8-66E3-4923-BDD7-5732A1573068}" srcOrd="4" destOrd="0" parTransId="{7EFD3511-116A-4CAD-8104-86FC62DFC83C}" sibTransId="{926FBDF4-1BAA-48D1-81CC-C6F06BFB42BF}"/>
    <dgm:cxn modelId="{C81D642C-4482-4895-BFBC-C73405C341DC}" srcId="{39FD2046-0235-4036-A2D5-24EA0EC59E05}" destId="{2104659E-4768-41A3-8B19-67864AF1A26E}" srcOrd="1" destOrd="0" parTransId="{EF9280EC-A4B5-4B06-93E2-F760345DFCDC}" sibTransId="{EAD6EC39-F452-4FB1-B03D-41A28FABC822}"/>
    <dgm:cxn modelId="{F5BF6C22-8D2F-4F9C-9FDF-10627B839A64}" type="presOf" srcId="{46BB4DDD-D78C-4EC1-AB5D-53987F3FBD69}" destId="{152EA8B3-A56F-4CB4-83A1-C1D2289DD57F}" srcOrd="0" destOrd="0" presId="urn:microsoft.com/office/officeart/2005/8/layout/pyramid3"/>
    <dgm:cxn modelId="{17867E45-F7F7-46D3-8E0F-A34BBB1B55BD}" type="presOf" srcId="{D64E152C-436E-406D-A188-680E282DFA19}" destId="{64638423-CDDC-4330-9F6E-C9A31984E383}" srcOrd="0" destOrd="0" presId="urn:microsoft.com/office/officeart/2005/8/layout/pyramid3"/>
    <dgm:cxn modelId="{320E670E-D492-4DC8-B218-8ED09772630B}" type="presOf" srcId="{39FD2046-0235-4036-A2D5-24EA0EC59E05}" destId="{03FCF051-0DCD-403F-85A3-7BED3DFAE545}" srcOrd="0" destOrd="0" presId="urn:microsoft.com/office/officeart/2005/8/layout/pyramid3"/>
    <dgm:cxn modelId="{3036AFCD-FCF5-4F21-ACE5-753BA82470EF}" srcId="{39FD2046-0235-4036-A2D5-24EA0EC59E05}" destId="{D64E152C-436E-406D-A188-680E282DFA19}" srcOrd="0" destOrd="0" parTransId="{2B46400E-908D-4C0C-884B-0C15A8BC61B3}" sibTransId="{C8CCC0C7-80C8-4FF8-B983-FE9ED3DE4560}"/>
    <dgm:cxn modelId="{DF1175F6-75EE-4A17-AEA3-D38181E360DD}" type="presOf" srcId="{46BB4DDD-D78C-4EC1-AB5D-53987F3FBD69}" destId="{BE82AAF0-361F-4B64-81C8-E927E8A3C332}" srcOrd="1" destOrd="0" presId="urn:microsoft.com/office/officeart/2005/8/layout/pyramid3"/>
    <dgm:cxn modelId="{31A32BF8-CEA6-46B4-8419-9BB7C585A33D}" srcId="{39FD2046-0235-4036-A2D5-24EA0EC59E05}" destId="{2B893AD0-F2B5-434D-B4BB-85BAA73F8325}" srcOrd="3" destOrd="0" parTransId="{876ABB2C-DBD3-419D-BDB3-3A681ADA6E05}" sibTransId="{E7A86D3A-5BFC-40DB-AF58-EB7689C631B2}"/>
    <dgm:cxn modelId="{FA2597E4-CB59-4A9F-814B-4F34B56A9598}" type="presOf" srcId="{D64E152C-436E-406D-A188-680E282DFA19}" destId="{B28FAEDA-7986-4389-97D1-475B3F393D4F}" srcOrd="1" destOrd="0" presId="urn:microsoft.com/office/officeart/2005/8/layout/pyramid3"/>
    <dgm:cxn modelId="{EF6E52C5-1676-4207-B45C-42B50DAA4880}" type="presOf" srcId="{E73ACC71-B518-43F2-BDF1-1F8D6E4D8699}" destId="{C67CECBF-4D17-46C6-8CFB-E8A323C09093}" srcOrd="0" destOrd="0" presId="urn:microsoft.com/office/officeart/2005/8/layout/pyramid3"/>
    <dgm:cxn modelId="{8B569B80-EFD3-49EB-BFA1-7BC208C94F25}" type="presOf" srcId="{2B893AD0-F2B5-434D-B4BB-85BAA73F8325}" destId="{DA828392-50B9-474B-9ABD-A5E8095BB7BA}" srcOrd="1" destOrd="0" presId="urn:microsoft.com/office/officeart/2005/8/layout/pyramid3"/>
    <dgm:cxn modelId="{F06C9E1E-39C9-487A-A011-B0415A28651E}" type="presOf" srcId="{2104659E-4768-41A3-8B19-67864AF1A26E}" destId="{92F2ACC1-CAEA-44C5-8C3C-53595457896F}" srcOrd="0" destOrd="0" presId="urn:microsoft.com/office/officeart/2005/8/layout/pyramid3"/>
    <dgm:cxn modelId="{93C2B77A-1925-4C28-B448-7083A8E51DE1}" type="presOf" srcId="{D3D49EC8-66E3-4923-BDD7-5732A1573068}" destId="{40A579FF-F231-467B-9D72-AE6812DBAA15}" srcOrd="1" destOrd="0" presId="urn:microsoft.com/office/officeart/2005/8/layout/pyramid3"/>
    <dgm:cxn modelId="{0A95AA87-CFA0-4471-8181-9588E8416A88}" type="presOf" srcId="{E73ACC71-B518-43F2-BDF1-1F8D6E4D8699}" destId="{D4E66906-245C-4C12-AFCF-011926502752}" srcOrd="1" destOrd="0" presId="urn:microsoft.com/office/officeart/2005/8/layout/pyramid3"/>
    <dgm:cxn modelId="{E852A454-9F02-4EA4-90FF-7BAEC3D579BB}" srcId="{39FD2046-0235-4036-A2D5-24EA0EC59E05}" destId="{E73ACC71-B518-43F2-BDF1-1F8D6E4D8699}" srcOrd="5" destOrd="0" parTransId="{71B1602B-8F8B-4FE6-8DB3-375705CD6013}" sibTransId="{2BB86B53-B788-4073-806D-8D5586BE2A5A}"/>
    <dgm:cxn modelId="{51015900-3827-4F93-9F1A-68D5CF720144}" type="presParOf" srcId="{03FCF051-0DCD-403F-85A3-7BED3DFAE545}" destId="{6B78AD97-5F0E-4E27-8164-E3E5D703E80D}" srcOrd="0" destOrd="0" presId="urn:microsoft.com/office/officeart/2005/8/layout/pyramid3"/>
    <dgm:cxn modelId="{5BC60416-5B50-480F-B833-794FA92FF66A}" type="presParOf" srcId="{6B78AD97-5F0E-4E27-8164-E3E5D703E80D}" destId="{64638423-CDDC-4330-9F6E-C9A31984E383}" srcOrd="0" destOrd="0" presId="urn:microsoft.com/office/officeart/2005/8/layout/pyramid3"/>
    <dgm:cxn modelId="{C0CA9421-F869-42CF-BA43-21431CBC3B9E}" type="presParOf" srcId="{6B78AD97-5F0E-4E27-8164-E3E5D703E80D}" destId="{B28FAEDA-7986-4389-97D1-475B3F393D4F}" srcOrd="1" destOrd="0" presId="urn:microsoft.com/office/officeart/2005/8/layout/pyramid3"/>
    <dgm:cxn modelId="{3E3A4EA9-7C52-4337-AD40-ACA9040E8CC2}" type="presParOf" srcId="{03FCF051-0DCD-403F-85A3-7BED3DFAE545}" destId="{9C183DC7-A128-4EE5-A1F5-DABA3343E002}" srcOrd="1" destOrd="0" presId="urn:microsoft.com/office/officeart/2005/8/layout/pyramid3"/>
    <dgm:cxn modelId="{752EFC23-3020-41A9-93F5-2284ADC29E74}" type="presParOf" srcId="{9C183DC7-A128-4EE5-A1F5-DABA3343E002}" destId="{92F2ACC1-CAEA-44C5-8C3C-53595457896F}" srcOrd="0" destOrd="0" presId="urn:microsoft.com/office/officeart/2005/8/layout/pyramid3"/>
    <dgm:cxn modelId="{D7DEAEB9-8259-49CE-9340-11E785F65637}" type="presParOf" srcId="{9C183DC7-A128-4EE5-A1F5-DABA3343E002}" destId="{D0E94AC0-5333-4B41-BCA5-F5D77B044577}" srcOrd="1" destOrd="0" presId="urn:microsoft.com/office/officeart/2005/8/layout/pyramid3"/>
    <dgm:cxn modelId="{188CA805-BD32-41E9-9AFE-59A6AB205D92}" type="presParOf" srcId="{03FCF051-0DCD-403F-85A3-7BED3DFAE545}" destId="{618B2669-AE1B-4ED0-8B63-3E1111C41D38}" srcOrd="2" destOrd="0" presId="urn:microsoft.com/office/officeart/2005/8/layout/pyramid3"/>
    <dgm:cxn modelId="{B5DD6FEA-7BDC-4628-B861-89F774CE004C}" type="presParOf" srcId="{618B2669-AE1B-4ED0-8B63-3E1111C41D38}" destId="{152EA8B3-A56F-4CB4-83A1-C1D2289DD57F}" srcOrd="0" destOrd="0" presId="urn:microsoft.com/office/officeart/2005/8/layout/pyramid3"/>
    <dgm:cxn modelId="{2F62C533-2952-4BD5-B747-D7C5E547ECF4}" type="presParOf" srcId="{618B2669-AE1B-4ED0-8B63-3E1111C41D38}" destId="{BE82AAF0-361F-4B64-81C8-E927E8A3C332}" srcOrd="1" destOrd="0" presId="urn:microsoft.com/office/officeart/2005/8/layout/pyramid3"/>
    <dgm:cxn modelId="{61E29E2E-3959-4996-9F7E-EA281302A8B0}" type="presParOf" srcId="{03FCF051-0DCD-403F-85A3-7BED3DFAE545}" destId="{606A9040-F8EB-411E-B3FF-7EECD5B6D3EC}" srcOrd="3" destOrd="0" presId="urn:microsoft.com/office/officeart/2005/8/layout/pyramid3"/>
    <dgm:cxn modelId="{4F5D029F-9137-4D96-AEC3-A41D45446524}" type="presParOf" srcId="{606A9040-F8EB-411E-B3FF-7EECD5B6D3EC}" destId="{FFE9C33B-7979-44D7-B01F-2A99807203F8}" srcOrd="0" destOrd="0" presId="urn:microsoft.com/office/officeart/2005/8/layout/pyramid3"/>
    <dgm:cxn modelId="{98F83E1D-F2A4-40EB-AE4B-14D053E25B8C}" type="presParOf" srcId="{606A9040-F8EB-411E-B3FF-7EECD5B6D3EC}" destId="{DA828392-50B9-474B-9ABD-A5E8095BB7BA}" srcOrd="1" destOrd="0" presId="urn:microsoft.com/office/officeart/2005/8/layout/pyramid3"/>
    <dgm:cxn modelId="{5E888663-11B1-4E02-8186-0AFB00C285EC}" type="presParOf" srcId="{03FCF051-0DCD-403F-85A3-7BED3DFAE545}" destId="{D9D967D5-CA58-41A6-867D-C72F783256A9}" srcOrd="4" destOrd="0" presId="urn:microsoft.com/office/officeart/2005/8/layout/pyramid3"/>
    <dgm:cxn modelId="{8CB1BEDA-4EF1-4939-AF74-FA8B6ABA30DE}" type="presParOf" srcId="{D9D967D5-CA58-41A6-867D-C72F783256A9}" destId="{E99A1216-B34B-4EE2-839F-CD9B877A37F7}" srcOrd="0" destOrd="0" presId="urn:microsoft.com/office/officeart/2005/8/layout/pyramid3"/>
    <dgm:cxn modelId="{30408C5E-28C2-4443-A8A5-95F3E672D69F}" type="presParOf" srcId="{D9D967D5-CA58-41A6-867D-C72F783256A9}" destId="{40A579FF-F231-467B-9D72-AE6812DBAA15}" srcOrd="1" destOrd="0" presId="urn:microsoft.com/office/officeart/2005/8/layout/pyramid3"/>
    <dgm:cxn modelId="{573103A6-4852-48EA-AB8D-40BE72FB7F57}" type="presParOf" srcId="{03FCF051-0DCD-403F-85A3-7BED3DFAE545}" destId="{E7240992-41D7-441E-BB4A-ED87538D4C41}" srcOrd="5" destOrd="0" presId="urn:microsoft.com/office/officeart/2005/8/layout/pyramid3"/>
    <dgm:cxn modelId="{26268B10-C15F-49D3-97FE-4A0945D4DC17}" type="presParOf" srcId="{E7240992-41D7-441E-BB4A-ED87538D4C41}" destId="{C67CECBF-4D17-46C6-8CFB-E8A323C09093}" srcOrd="0" destOrd="0" presId="urn:microsoft.com/office/officeart/2005/8/layout/pyramid3"/>
    <dgm:cxn modelId="{B3759701-286C-4079-A108-33186165CC68}" type="presParOf" srcId="{E7240992-41D7-441E-BB4A-ED87538D4C41}" destId="{D4E66906-245C-4C12-AFCF-011926502752}"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7A6B30B-E272-40FA-B42C-7F76F91A1E8F}" type="doc">
      <dgm:prSet loTypeId="urn:microsoft.com/office/officeart/2008/layout/LinedList" loCatId="list" qsTypeId="urn:microsoft.com/office/officeart/2005/8/quickstyle/simple1" qsCatId="simple" csTypeId="urn:microsoft.com/office/officeart/2005/8/colors/accent4_2" csCatId="accent4"/>
      <dgm:spPr/>
      <dgm:t>
        <a:bodyPr/>
        <a:lstStyle/>
        <a:p>
          <a:endParaRPr lang="en-US"/>
        </a:p>
      </dgm:t>
    </dgm:pt>
    <dgm:pt modelId="{AEEADE3E-7129-42D1-81B9-3BC51C8896EB}">
      <dgm:prSet custT="1"/>
      <dgm:spPr/>
      <dgm:t>
        <a:bodyPr/>
        <a:lstStyle/>
        <a:p>
          <a:r>
            <a:rPr lang="en-US" sz="4400" dirty="0"/>
            <a:t>Assess &amp; Evaluate</a:t>
          </a:r>
        </a:p>
      </dgm:t>
    </dgm:pt>
    <dgm:pt modelId="{349CD4D8-FACE-45C2-A389-75AC19647C87}" type="parTrans" cxnId="{ED79F793-7A70-4101-9B78-0AAF8E4F7086}">
      <dgm:prSet/>
      <dgm:spPr/>
      <dgm:t>
        <a:bodyPr/>
        <a:lstStyle/>
        <a:p>
          <a:endParaRPr lang="en-US"/>
        </a:p>
      </dgm:t>
    </dgm:pt>
    <dgm:pt modelId="{2AA3AEFD-8DF7-4303-A890-3EDDAD40B8A4}" type="sibTrans" cxnId="{ED79F793-7A70-4101-9B78-0AAF8E4F7086}">
      <dgm:prSet/>
      <dgm:spPr/>
      <dgm:t>
        <a:bodyPr/>
        <a:lstStyle/>
        <a:p>
          <a:endParaRPr lang="en-US"/>
        </a:p>
      </dgm:t>
    </dgm:pt>
    <dgm:pt modelId="{BC685C12-CF1A-4069-B786-D164944BD6C7}">
      <dgm:prSet custT="1"/>
      <dgm:spPr/>
      <dgm:t>
        <a:bodyPr/>
        <a:lstStyle/>
        <a:p>
          <a:r>
            <a:rPr lang="en-US" sz="4400" dirty="0"/>
            <a:t>Types of Support Needed</a:t>
          </a:r>
        </a:p>
      </dgm:t>
    </dgm:pt>
    <dgm:pt modelId="{B4234191-0F92-43E2-839B-B0BBFC70F53A}" type="parTrans" cxnId="{BAB30804-99AC-4F75-B9B5-32CA5C549178}">
      <dgm:prSet/>
      <dgm:spPr/>
      <dgm:t>
        <a:bodyPr/>
        <a:lstStyle/>
        <a:p>
          <a:endParaRPr lang="en-US"/>
        </a:p>
      </dgm:t>
    </dgm:pt>
    <dgm:pt modelId="{5329C9D6-5667-4BF6-B412-76F8290F8FAE}" type="sibTrans" cxnId="{BAB30804-99AC-4F75-B9B5-32CA5C549178}">
      <dgm:prSet/>
      <dgm:spPr/>
      <dgm:t>
        <a:bodyPr/>
        <a:lstStyle/>
        <a:p>
          <a:endParaRPr lang="en-US"/>
        </a:p>
      </dgm:t>
    </dgm:pt>
    <dgm:pt modelId="{D847DC6C-569B-44B3-A625-FF5BAA0EEBAB}">
      <dgm:prSet custT="1"/>
      <dgm:spPr/>
      <dgm:t>
        <a:bodyPr/>
        <a:lstStyle/>
        <a:p>
          <a:r>
            <a:rPr lang="en-US" sz="4400" dirty="0"/>
            <a:t>Family Challenges</a:t>
          </a:r>
        </a:p>
      </dgm:t>
    </dgm:pt>
    <dgm:pt modelId="{A6ED76CF-8FE6-4A0B-A022-CDFC24794C1F}" type="parTrans" cxnId="{79EA3947-5615-4B7B-8F5A-5FC1B32C99B5}">
      <dgm:prSet/>
      <dgm:spPr/>
      <dgm:t>
        <a:bodyPr/>
        <a:lstStyle/>
        <a:p>
          <a:endParaRPr lang="en-US"/>
        </a:p>
      </dgm:t>
    </dgm:pt>
    <dgm:pt modelId="{6BB3C61A-665E-4396-B80E-47F0B8FEF0EB}" type="sibTrans" cxnId="{79EA3947-5615-4B7B-8F5A-5FC1B32C99B5}">
      <dgm:prSet/>
      <dgm:spPr/>
      <dgm:t>
        <a:bodyPr/>
        <a:lstStyle/>
        <a:p>
          <a:endParaRPr lang="en-US"/>
        </a:p>
      </dgm:t>
    </dgm:pt>
    <dgm:pt modelId="{2884F860-AE13-4D19-B159-6CC42E058F9C}">
      <dgm:prSet custT="1"/>
      <dgm:spPr/>
      <dgm:t>
        <a:bodyPr/>
        <a:lstStyle/>
        <a:p>
          <a:r>
            <a:rPr lang="en-US" sz="4400" dirty="0"/>
            <a:t>Moving Forward</a:t>
          </a:r>
        </a:p>
      </dgm:t>
    </dgm:pt>
    <dgm:pt modelId="{00F24FE4-015A-44A5-86DF-F3F7A8F8FD0B}" type="parTrans" cxnId="{B9DEDBE9-6277-44B8-A2D9-B07DC489DB17}">
      <dgm:prSet/>
      <dgm:spPr/>
      <dgm:t>
        <a:bodyPr/>
        <a:lstStyle/>
        <a:p>
          <a:endParaRPr lang="en-US"/>
        </a:p>
      </dgm:t>
    </dgm:pt>
    <dgm:pt modelId="{FB44698F-92F9-4BAF-AC73-75D6D3AAED2E}" type="sibTrans" cxnId="{B9DEDBE9-6277-44B8-A2D9-B07DC489DB17}">
      <dgm:prSet/>
      <dgm:spPr/>
      <dgm:t>
        <a:bodyPr/>
        <a:lstStyle/>
        <a:p>
          <a:endParaRPr lang="en-US"/>
        </a:p>
      </dgm:t>
    </dgm:pt>
    <dgm:pt modelId="{4B48764C-1CE0-4BE6-B46C-6AABBC02958E}">
      <dgm:prSet custT="1"/>
      <dgm:spPr/>
      <dgm:t>
        <a:bodyPr/>
        <a:lstStyle/>
        <a:p>
          <a:r>
            <a:rPr lang="en-US" sz="4400" dirty="0"/>
            <a:t>Resources &amp; Connections</a:t>
          </a:r>
        </a:p>
      </dgm:t>
    </dgm:pt>
    <dgm:pt modelId="{1C603510-005F-43E3-BC13-98B6CCE68FEF}" type="parTrans" cxnId="{6629C830-32EB-4DCA-83B5-AD41A2CBFA3C}">
      <dgm:prSet/>
      <dgm:spPr/>
      <dgm:t>
        <a:bodyPr/>
        <a:lstStyle/>
        <a:p>
          <a:endParaRPr lang="en-US"/>
        </a:p>
      </dgm:t>
    </dgm:pt>
    <dgm:pt modelId="{936A4D0B-0A7A-4C90-B188-76D72C76EB95}" type="sibTrans" cxnId="{6629C830-32EB-4DCA-83B5-AD41A2CBFA3C}">
      <dgm:prSet/>
      <dgm:spPr/>
      <dgm:t>
        <a:bodyPr/>
        <a:lstStyle/>
        <a:p>
          <a:endParaRPr lang="en-US"/>
        </a:p>
      </dgm:t>
    </dgm:pt>
    <dgm:pt modelId="{6255A184-3C51-4817-8419-8D1AC41286B4}" type="pres">
      <dgm:prSet presAssocID="{B7A6B30B-E272-40FA-B42C-7F76F91A1E8F}" presName="vert0" presStyleCnt="0">
        <dgm:presLayoutVars>
          <dgm:dir/>
          <dgm:animOne val="branch"/>
          <dgm:animLvl val="lvl"/>
        </dgm:presLayoutVars>
      </dgm:prSet>
      <dgm:spPr/>
      <dgm:t>
        <a:bodyPr/>
        <a:lstStyle/>
        <a:p>
          <a:endParaRPr lang="en-US"/>
        </a:p>
      </dgm:t>
    </dgm:pt>
    <dgm:pt modelId="{66AFF433-AD57-4D5E-884E-95A9F6F3B9CB}" type="pres">
      <dgm:prSet presAssocID="{AEEADE3E-7129-42D1-81B9-3BC51C8896EB}" presName="thickLine" presStyleLbl="alignNode1" presStyleIdx="0" presStyleCnt="5"/>
      <dgm:spPr/>
    </dgm:pt>
    <dgm:pt modelId="{4BCCA8AB-D257-4471-A9E1-3FBFB597C809}" type="pres">
      <dgm:prSet presAssocID="{AEEADE3E-7129-42D1-81B9-3BC51C8896EB}" presName="horz1" presStyleCnt="0"/>
      <dgm:spPr/>
    </dgm:pt>
    <dgm:pt modelId="{8CE39A2D-50D2-40D2-9178-B91BA8B12407}" type="pres">
      <dgm:prSet presAssocID="{AEEADE3E-7129-42D1-81B9-3BC51C8896EB}" presName="tx1" presStyleLbl="revTx" presStyleIdx="0" presStyleCnt="5"/>
      <dgm:spPr/>
      <dgm:t>
        <a:bodyPr/>
        <a:lstStyle/>
        <a:p>
          <a:endParaRPr lang="en-US"/>
        </a:p>
      </dgm:t>
    </dgm:pt>
    <dgm:pt modelId="{1FAD414C-647B-4DD9-9963-790F510899EC}" type="pres">
      <dgm:prSet presAssocID="{AEEADE3E-7129-42D1-81B9-3BC51C8896EB}" presName="vert1" presStyleCnt="0"/>
      <dgm:spPr/>
    </dgm:pt>
    <dgm:pt modelId="{F18D2A4A-9037-4701-8B38-2718528097E3}" type="pres">
      <dgm:prSet presAssocID="{BC685C12-CF1A-4069-B786-D164944BD6C7}" presName="thickLine" presStyleLbl="alignNode1" presStyleIdx="1" presStyleCnt="5"/>
      <dgm:spPr/>
    </dgm:pt>
    <dgm:pt modelId="{381A92F2-8E17-4414-AC1D-F4EE2358C980}" type="pres">
      <dgm:prSet presAssocID="{BC685C12-CF1A-4069-B786-D164944BD6C7}" presName="horz1" presStyleCnt="0"/>
      <dgm:spPr/>
    </dgm:pt>
    <dgm:pt modelId="{5E3E335F-8A49-4AFF-A07B-9841AE5313A7}" type="pres">
      <dgm:prSet presAssocID="{BC685C12-CF1A-4069-B786-D164944BD6C7}" presName="tx1" presStyleLbl="revTx" presStyleIdx="1" presStyleCnt="5"/>
      <dgm:spPr/>
      <dgm:t>
        <a:bodyPr/>
        <a:lstStyle/>
        <a:p>
          <a:endParaRPr lang="en-US"/>
        </a:p>
      </dgm:t>
    </dgm:pt>
    <dgm:pt modelId="{E05087CF-3729-48E5-B3E5-35742AEF9FCE}" type="pres">
      <dgm:prSet presAssocID="{BC685C12-CF1A-4069-B786-D164944BD6C7}" presName="vert1" presStyleCnt="0"/>
      <dgm:spPr/>
    </dgm:pt>
    <dgm:pt modelId="{51C9A757-BCE1-4F6B-B915-230AB2703A69}" type="pres">
      <dgm:prSet presAssocID="{D847DC6C-569B-44B3-A625-FF5BAA0EEBAB}" presName="thickLine" presStyleLbl="alignNode1" presStyleIdx="2" presStyleCnt="5"/>
      <dgm:spPr/>
    </dgm:pt>
    <dgm:pt modelId="{8E990464-E943-47D4-8164-30DDAC975272}" type="pres">
      <dgm:prSet presAssocID="{D847DC6C-569B-44B3-A625-FF5BAA0EEBAB}" presName="horz1" presStyleCnt="0"/>
      <dgm:spPr/>
    </dgm:pt>
    <dgm:pt modelId="{8A2DEBC8-AC07-4BBC-8022-259BEFBAC633}" type="pres">
      <dgm:prSet presAssocID="{D847DC6C-569B-44B3-A625-FF5BAA0EEBAB}" presName="tx1" presStyleLbl="revTx" presStyleIdx="2" presStyleCnt="5"/>
      <dgm:spPr/>
      <dgm:t>
        <a:bodyPr/>
        <a:lstStyle/>
        <a:p>
          <a:endParaRPr lang="en-US"/>
        </a:p>
      </dgm:t>
    </dgm:pt>
    <dgm:pt modelId="{C01EAE99-4A5F-4127-962B-E385357E99CB}" type="pres">
      <dgm:prSet presAssocID="{D847DC6C-569B-44B3-A625-FF5BAA0EEBAB}" presName="vert1" presStyleCnt="0"/>
      <dgm:spPr/>
    </dgm:pt>
    <dgm:pt modelId="{B1CC7858-21F9-48D2-9F38-36584228D15F}" type="pres">
      <dgm:prSet presAssocID="{2884F860-AE13-4D19-B159-6CC42E058F9C}" presName="thickLine" presStyleLbl="alignNode1" presStyleIdx="3" presStyleCnt="5"/>
      <dgm:spPr/>
    </dgm:pt>
    <dgm:pt modelId="{767DF0CE-1A67-4444-85A6-E0D27FE4247E}" type="pres">
      <dgm:prSet presAssocID="{2884F860-AE13-4D19-B159-6CC42E058F9C}" presName="horz1" presStyleCnt="0"/>
      <dgm:spPr/>
    </dgm:pt>
    <dgm:pt modelId="{67C1DE75-50E2-4146-8417-665CFEF1BC29}" type="pres">
      <dgm:prSet presAssocID="{2884F860-AE13-4D19-B159-6CC42E058F9C}" presName="tx1" presStyleLbl="revTx" presStyleIdx="3" presStyleCnt="5"/>
      <dgm:spPr/>
      <dgm:t>
        <a:bodyPr/>
        <a:lstStyle/>
        <a:p>
          <a:endParaRPr lang="en-US"/>
        </a:p>
      </dgm:t>
    </dgm:pt>
    <dgm:pt modelId="{03994689-4BBE-488F-B413-DCB0E371E1FE}" type="pres">
      <dgm:prSet presAssocID="{2884F860-AE13-4D19-B159-6CC42E058F9C}" presName="vert1" presStyleCnt="0"/>
      <dgm:spPr/>
    </dgm:pt>
    <dgm:pt modelId="{33C72C55-A8A0-4DB5-864F-F6C96673543B}" type="pres">
      <dgm:prSet presAssocID="{4B48764C-1CE0-4BE6-B46C-6AABBC02958E}" presName="thickLine" presStyleLbl="alignNode1" presStyleIdx="4" presStyleCnt="5"/>
      <dgm:spPr/>
    </dgm:pt>
    <dgm:pt modelId="{F0406CE8-4806-43B0-8E2B-AECB2F712CF6}" type="pres">
      <dgm:prSet presAssocID="{4B48764C-1CE0-4BE6-B46C-6AABBC02958E}" presName="horz1" presStyleCnt="0"/>
      <dgm:spPr/>
    </dgm:pt>
    <dgm:pt modelId="{4A775F18-4DEC-4AF9-BA0A-ED97AB028E6D}" type="pres">
      <dgm:prSet presAssocID="{4B48764C-1CE0-4BE6-B46C-6AABBC02958E}" presName="tx1" presStyleLbl="revTx" presStyleIdx="4" presStyleCnt="5"/>
      <dgm:spPr/>
      <dgm:t>
        <a:bodyPr/>
        <a:lstStyle/>
        <a:p>
          <a:endParaRPr lang="en-US"/>
        </a:p>
      </dgm:t>
    </dgm:pt>
    <dgm:pt modelId="{B415926B-4212-41CE-9BC9-8B1830BCA004}" type="pres">
      <dgm:prSet presAssocID="{4B48764C-1CE0-4BE6-B46C-6AABBC02958E}" presName="vert1" presStyleCnt="0"/>
      <dgm:spPr/>
    </dgm:pt>
  </dgm:ptLst>
  <dgm:cxnLst>
    <dgm:cxn modelId="{ED79F793-7A70-4101-9B78-0AAF8E4F7086}" srcId="{B7A6B30B-E272-40FA-B42C-7F76F91A1E8F}" destId="{AEEADE3E-7129-42D1-81B9-3BC51C8896EB}" srcOrd="0" destOrd="0" parTransId="{349CD4D8-FACE-45C2-A389-75AC19647C87}" sibTransId="{2AA3AEFD-8DF7-4303-A890-3EDDAD40B8A4}"/>
    <dgm:cxn modelId="{79EA3947-5615-4B7B-8F5A-5FC1B32C99B5}" srcId="{B7A6B30B-E272-40FA-B42C-7F76F91A1E8F}" destId="{D847DC6C-569B-44B3-A625-FF5BAA0EEBAB}" srcOrd="2" destOrd="0" parTransId="{A6ED76CF-8FE6-4A0B-A022-CDFC24794C1F}" sibTransId="{6BB3C61A-665E-4396-B80E-47F0B8FEF0EB}"/>
    <dgm:cxn modelId="{6354E064-316F-47E1-B8CA-9CB05512F7C9}" type="presOf" srcId="{AEEADE3E-7129-42D1-81B9-3BC51C8896EB}" destId="{8CE39A2D-50D2-40D2-9178-B91BA8B12407}" srcOrd="0" destOrd="0" presId="urn:microsoft.com/office/officeart/2008/layout/LinedList"/>
    <dgm:cxn modelId="{46B4126B-5A88-4E19-B1C3-E9514515656A}" type="presOf" srcId="{B7A6B30B-E272-40FA-B42C-7F76F91A1E8F}" destId="{6255A184-3C51-4817-8419-8D1AC41286B4}" srcOrd="0" destOrd="0" presId="urn:microsoft.com/office/officeart/2008/layout/LinedList"/>
    <dgm:cxn modelId="{B9DEDBE9-6277-44B8-A2D9-B07DC489DB17}" srcId="{B7A6B30B-E272-40FA-B42C-7F76F91A1E8F}" destId="{2884F860-AE13-4D19-B159-6CC42E058F9C}" srcOrd="3" destOrd="0" parTransId="{00F24FE4-015A-44A5-86DF-F3F7A8F8FD0B}" sibTransId="{FB44698F-92F9-4BAF-AC73-75D6D3AAED2E}"/>
    <dgm:cxn modelId="{CA71B581-5D32-435B-AB87-716691E9A91C}" type="presOf" srcId="{D847DC6C-569B-44B3-A625-FF5BAA0EEBAB}" destId="{8A2DEBC8-AC07-4BBC-8022-259BEFBAC633}" srcOrd="0" destOrd="0" presId="urn:microsoft.com/office/officeart/2008/layout/LinedList"/>
    <dgm:cxn modelId="{BC622158-160D-4248-AF0F-FB4E1BDCF57E}" type="presOf" srcId="{2884F860-AE13-4D19-B159-6CC42E058F9C}" destId="{67C1DE75-50E2-4146-8417-665CFEF1BC29}" srcOrd="0" destOrd="0" presId="urn:microsoft.com/office/officeart/2008/layout/LinedList"/>
    <dgm:cxn modelId="{6629C830-32EB-4DCA-83B5-AD41A2CBFA3C}" srcId="{B7A6B30B-E272-40FA-B42C-7F76F91A1E8F}" destId="{4B48764C-1CE0-4BE6-B46C-6AABBC02958E}" srcOrd="4" destOrd="0" parTransId="{1C603510-005F-43E3-BC13-98B6CCE68FEF}" sibTransId="{936A4D0B-0A7A-4C90-B188-76D72C76EB95}"/>
    <dgm:cxn modelId="{8F2948FA-090E-46A5-997C-0EF4049FD73A}" type="presOf" srcId="{BC685C12-CF1A-4069-B786-D164944BD6C7}" destId="{5E3E335F-8A49-4AFF-A07B-9841AE5313A7}" srcOrd="0" destOrd="0" presId="urn:microsoft.com/office/officeart/2008/layout/LinedList"/>
    <dgm:cxn modelId="{BAB30804-99AC-4F75-B9B5-32CA5C549178}" srcId="{B7A6B30B-E272-40FA-B42C-7F76F91A1E8F}" destId="{BC685C12-CF1A-4069-B786-D164944BD6C7}" srcOrd="1" destOrd="0" parTransId="{B4234191-0F92-43E2-839B-B0BBFC70F53A}" sibTransId="{5329C9D6-5667-4BF6-B412-76F8290F8FAE}"/>
    <dgm:cxn modelId="{680BB9FB-0F36-4AAE-AD4C-DA5E569534E6}" type="presOf" srcId="{4B48764C-1CE0-4BE6-B46C-6AABBC02958E}" destId="{4A775F18-4DEC-4AF9-BA0A-ED97AB028E6D}" srcOrd="0" destOrd="0" presId="urn:microsoft.com/office/officeart/2008/layout/LinedList"/>
    <dgm:cxn modelId="{0E75F488-1ABB-473C-B9E7-AC368BDA9847}" type="presParOf" srcId="{6255A184-3C51-4817-8419-8D1AC41286B4}" destId="{66AFF433-AD57-4D5E-884E-95A9F6F3B9CB}" srcOrd="0" destOrd="0" presId="urn:microsoft.com/office/officeart/2008/layout/LinedList"/>
    <dgm:cxn modelId="{85B08492-8436-4ACC-A021-3167C1B1F9E4}" type="presParOf" srcId="{6255A184-3C51-4817-8419-8D1AC41286B4}" destId="{4BCCA8AB-D257-4471-A9E1-3FBFB597C809}" srcOrd="1" destOrd="0" presId="urn:microsoft.com/office/officeart/2008/layout/LinedList"/>
    <dgm:cxn modelId="{91395261-F360-40C6-BE46-C1725D8BF310}" type="presParOf" srcId="{4BCCA8AB-D257-4471-A9E1-3FBFB597C809}" destId="{8CE39A2D-50D2-40D2-9178-B91BA8B12407}" srcOrd="0" destOrd="0" presId="urn:microsoft.com/office/officeart/2008/layout/LinedList"/>
    <dgm:cxn modelId="{C38B8197-0999-4509-A546-39F47D5D329E}" type="presParOf" srcId="{4BCCA8AB-D257-4471-A9E1-3FBFB597C809}" destId="{1FAD414C-647B-4DD9-9963-790F510899EC}" srcOrd="1" destOrd="0" presId="urn:microsoft.com/office/officeart/2008/layout/LinedList"/>
    <dgm:cxn modelId="{C176C4C1-E4C2-4605-AFDE-DB5ED94405AA}" type="presParOf" srcId="{6255A184-3C51-4817-8419-8D1AC41286B4}" destId="{F18D2A4A-9037-4701-8B38-2718528097E3}" srcOrd="2" destOrd="0" presId="urn:microsoft.com/office/officeart/2008/layout/LinedList"/>
    <dgm:cxn modelId="{AB8DFC83-450A-4D08-BD8C-3E857B94C092}" type="presParOf" srcId="{6255A184-3C51-4817-8419-8D1AC41286B4}" destId="{381A92F2-8E17-4414-AC1D-F4EE2358C980}" srcOrd="3" destOrd="0" presId="urn:microsoft.com/office/officeart/2008/layout/LinedList"/>
    <dgm:cxn modelId="{DAC38418-C0E4-44AA-9677-ECE9E4E0D4E7}" type="presParOf" srcId="{381A92F2-8E17-4414-AC1D-F4EE2358C980}" destId="{5E3E335F-8A49-4AFF-A07B-9841AE5313A7}" srcOrd="0" destOrd="0" presId="urn:microsoft.com/office/officeart/2008/layout/LinedList"/>
    <dgm:cxn modelId="{3091BDC2-A212-4859-97B2-989D54977896}" type="presParOf" srcId="{381A92F2-8E17-4414-AC1D-F4EE2358C980}" destId="{E05087CF-3729-48E5-B3E5-35742AEF9FCE}" srcOrd="1" destOrd="0" presId="urn:microsoft.com/office/officeart/2008/layout/LinedList"/>
    <dgm:cxn modelId="{5D1C71E7-0CAD-4582-8EF5-75725D09661A}" type="presParOf" srcId="{6255A184-3C51-4817-8419-8D1AC41286B4}" destId="{51C9A757-BCE1-4F6B-B915-230AB2703A69}" srcOrd="4" destOrd="0" presId="urn:microsoft.com/office/officeart/2008/layout/LinedList"/>
    <dgm:cxn modelId="{894E2FC2-D4D5-4A74-9FC7-41B599FD5D56}" type="presParOf" srcId="{6255A184-3C51-4817-8419-8D1AC41286B4}" destId="{8E990464-E943-47D4-8164-30DDAC975272}" srcOrd="5" destOrd="0" presId="urn:microsoft.com/office/officeart/2008/layout/LinedList"/>
    <dgm:cxn modelId="{C395007E-80F6-4FB7-9E62-698FF7328D28}" type="presParOf" srcId="{8E990464-E943-47D4-8164-30DDAC975272}" destId="{8A2DEBC8-AC07-4BBC-8022-259BEFBAC633}" srcOrd="0" destOrd="0" presId="urn:microsoft.com/office/officeart/2008/layout/LinedList"/>
    <dgm:cxn modelId="{A5236AEA-12E1-4F4F-90D4-172931A7015D}" type="presParOf" srcId="{8E990464-E943-47D4-8164-30DDAC975272}" destId="{C01EAE99-4A5F-4127-962B-E385357E99CB}" srcOrd="1" destOrd="0" presId="urn:microsoft.com/office/officeart/2008/layout/LinedList"/>
    <dgm:cxn modelId="{A8F765D2-E465-4E30-95ED-FD2D1F6E4AFD}" type="presParOf" srcId="{6255A184-3C51-4817-8419-8D1AC41286B4}" destId="{B1CC7858-21F9-48D2-9F38-36584228D15F}" srcOrd="6" destOrd="0" presId="urn:microsoft.com/office/officeart/2008/layout/LinedList"/>
    <dgm:cxn modelId="{C00638DB-22C1-4081-B9EA-937BDD793358}" type="presParOf" srcId="{6255A184-3C51-4817-8419-8D1AC41286B4}" destId="{767DF0CE-1A67-4444-85A6-E0D27FE4247E}" srcOrd="7" destOrd="0" presId="urn:microsoft.com/office/officeart/2008/layout/LinedList"/>
    <dgm:cxn modelId="{77D9B5ED-3775-4AC6-BEA7-881EC0664D5A}" type="presParOf" srcId="{767DF0CE-1A67-4444-85A6-E0D27FE4247E}" destId="{67C1DE75-50E2-4146-8417-665CFEF1BC29}" srcOrd="0" destOrd="0" presId="urn:microsoft.com/office/officeart/2008/layout/LinedList"/>
    <dgm:cxn modelId="{7B3D806A-1052-4CFA-83CE-276ABC1DCE70}" type="presParOf" srcId="{767DF0CE-1A67-4444-85A6-E0D27FE4247E}" destId="{03994689-4BBE-488F-B413-DCB0E371E1FE}" srcOrd="1" destOrd="0" presId="urn:microsoft.com/office/officeart/2008/layout/LinedList"/>
    <dgm:cxn modelId="{3687E4E6-5176-4898-97FE-C636D6E458FF}" type="presParOf" srcId="{6255A184-3C51-4817-8419-8D1AC41286B4}" destId="{33C72C55-A8A0-4DB5-864F-F6C96673543B}" srcOrd="8" destOrd="0" presId="urn:microsoft.com/office/officeart/2008/layout/LinedList"/>
    <dgm:cxn modelId="{7F007E25-5373-42AA-B51F-25185ED75864}" type="presParOf" srcId="{6255A184-3C51-4817-8419-8D1AC41286B4}" destId="{F0406CE8-4806-43B0-8E2B-AECB2F712CF6}" srcOrd="9" destOrd="0" presId="urn:microsoft.com/office/officeart/2008/layout/LinedList"/>
    <dgm:cxn modelId="{AB96B25F-6AE6-44BD-9FB6-41A01564DE6C}" type="presParOf" srcId="{F0406CE8-4806-43B0-8E2B-AECB2F712CF6}" destId="{4A775F18-4DEC-4AF9-BA0A-ED97AB028E6D}" srcOrd="0" destOrd="0" presId="urn:microsoft.com/office/officeart/2008/layout/LinedList"/>
    <dgm:cxn modelId="{18320FAE-D592-46DA-A744-A2FA77E62DB0}" type="presParOf" srcId="{F0406CE8-4806-43B0-8E2B-AECB2F712CF6}" destId="{B415926B-4212-41CE-9BC9-8B1830BCA00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DF3CF3-992B-4D82-92A8-FEE4E152CAFF}" type="doc">
      <dgm:prSet loTypeId="urn:microsoft.com/office/officeart/2005/8/layout/pList2" loCatId="list" qsTypeId="urn:microsoft.com/office/officeart/2005/8/quickstyle/simple1" qsCatId="simple" csTypeId="urn:microsoft.com/office/officeart/2005/8/colors/accent2_1" csCatId="accent2" phldr="1"/>
      <dgm:spPr/>
      <dgm:t>
        <a:bodyPr/>
        <a:lstStyle/>
        <a:p>
          <a:endParaRPr lang="en-US"/>
        </a:p>
      </dgm:t>
    </dgm:pt>
    <dgm:pt modelId="{D9F3871E-5F1F-4871-BD42-7278115D1345}">
      <dgm:prSet phldrT="[Text]" custT="1"/>
      <dgm:spPr/>
      <dgm:t>
        <a:bodyPr vert="vert270" anchor="ctr"/>
        <a:lstStyle/>
        <a:p>
          <a:r>
            <a:rPr lang="en-US" sz="2000" b="1" dirty="0"/>
            <a:t>Mental Health</a:t>
          </a:r>
        </a:p>
      </dgm:t>
    </dgm:pt>
    <dgm:pt modelId="{B8FFDBEA-6AA3-4DFF-920C-F42E4FB9DAF3}" type="parTrans" cxnId="{4924B951-792E-49B0-8E71-A6F3AFED32E5}">
      <dgm:prSet/>
      <dgm:spPr/>
      <dgm:t>
        <a:bodyPr/>
        <a:lstStyle/>
        <a:p>
          <a:endParaRPr lang="en-US"/>
        </a:p>
      </dgm:t>
    </dgm:pt>
    <dgm:pt modelId="{9656AEB2-D159-4117-8192-2A230920CAD7}" type="sibTrans" cxnId="{4924B951-792E-49B0-8E71-A6F3AFED32E5}">
      <dgm:prSet/>
      <dgm:spPr/>
      <dgm:t>
        <a:bodyPr/>
        <a:lstStyle/>
        <a:p>
          <a:endParaRPr lang="en-US"/>
        </a:p>
      </dgm:t>
    </dgm:pt>
    <dgm:pt modelId="{A314DB36-EBA4-4D76-B740-CB1A9C737B1D}">
      <dgm:prSet phldrT="[Text]" custT="1"/>
      <dgm:spPr/>
      <dgm:t>
        <a:bodyPr vert="vert270" anchor="ctr"/>
        <a:lstStyle/>
        <a:p>
          <a:r>
            <a:rPr lang="en-US" sz="2000" b="1" dirty="0"/>
            <a:t>Attorneys</a:t>
          </a:r>
        </a:p>
      </dgm:t>
    </dgm:pt>
    <dgm:pt modelId="{DE835C64-3B42-4C2A-BAE6-F2BFAF28B856}" type="parTrans" cxnId="{8A442D75-503E-4F6F-8859-BECA52D99919}">
      <dgm:prSet/>
      <dgm:spPr/>
      <dgm:t>
        <a:bodyPr/>
        <a:lstStyle/>
        <a:p>
          <a:endParaRPr lang="en-US"/>
        </a:p>
      </dgm:t>
    </dgm:pt>
    <dgm:pt modelId="{B79C4385-B23A-4A87-AB0C-FE85D48DBA97}" type="sibTrans" cxnId="{8A442D75-503E-4F6F-8859-BECA52D99919}">
      <dgm:prSet/>
      <dgm:spPr/>
      <dgm:t>
        <a:bodyPr/>
        <a:lstStyle/>
        <a:p>
          <a:endParaRPr lang="en-US"/>
        </a:p>
      </dgm:t>
    </dgm:pt>
    <dgm:pt modelId="{513E4E7B-21B2-44B9-B6AE-63E34BB3FF04}">
      <dgm:prSet phldrT="[Text]" custT="1"/>
      <dgm:spPr/>
      <dgm:t>
        <a:bodyPr vert="vert270" anchor="ctr"/>
        <a:lstStyle/>
        <a:p>
          <a:r>
            <a:rPr lang="en-US" sz="2000" b="1" dirty="0"/>
            <a:t>Law Enforcement</a:t>
          </a:r>
        </a:p>
      </dgm:t>
    </dgm:pt>
    <dgm:pt modelId="{9A5FE2F4-9FCD-4A7E-A587-A17C9F338668}" type="parTrans" cxnId="{C231E622-A06E-4D20-813A-A07597EF40AF}">
      <dgm:prSet/>
      <dgm:spPr/>
      <dgm:t>
        <a:bodyPr/>
        <a:lstStyle/>
        <a:p>
          <a:endParaRPr lang="en-US"/>
        </a:p>
      </dgm:t>
    </dgm:pt>
    <dgm:pt modelId="{C0521848-8921-4C72-BC18-EFFFBF0E76AD}" type="sibTrans" cxnId="{C231E622-A06E-4D20-813A-A07597EF40AF}">
      <dgm:prSet/>
      <dgm:spPr/>
      <dgm:t>
        <a:bodyPr/>
        <a:lstStyle/>
        <a:p>
          <a:endParaRPr lang="en-US"/>
        </a:p>
      </dgm:t>
    </dgm:pt>
    <dgm:pt modelId="{A7826C70-08D5-47E0-B362-7E8D590ACD3C}">
      <dgm:prSet phldrT="[Text]" custT="1"/>
      <dgm:spPr/>
      <dgm:t>
        <a:bodyPr vert="vert270" anchor="ctr"/>
        <a:lstStyle/>
        <a:p>
          <a:r>
            <a:rPr lang="en-US" sz="2000" b="1" dirty="0"/>
            <a:t>Child Protective Services</a:t>
          </a:r>
        </a:p>
      </dgm:t>
    </dgm:pt>
    <dgm:pt modelId="{D308FE15-1013-4CA2-926A-78D0A6617C8F}" type="parTrans" cxnId="{0F06E6C9-586C-4B61-A6A7-6E8BE5C1BB8A}">
      <dgm:prSet/>
      <dgm:spPr/>
      <dgm:t>
        <a:bodyPr/>
        <a:lstStyle/>
        <a:p>
          <a:endParaRPr lang="en-US"/>
        </a:p>
      </dgm:t>
    </dgm:pt>
    <dgm:pt modelId="{FB06B977-9DF8-4927-B235-9D6F138DCD5D}" type="sibTrans" cxnId="{0F06E6C9-586C-4B61-A6A7-6E8BE5C1BB8A}">
      <dgm:prSet/>
      <dgm:spPr/>
      <dgm:t>
        <a:bodyPr/>
        <a:lstStyle/>
        <a:p>
          <a:endParaRPr lang="en-US"/>
        </a:p>
      </dgm:t>
    </dgm:pt>
    <dgm:pt modelId="{F06D1938-AA6F-4DC9-BC9D-72575CE0AB61}">
      <dgm:prSet phldrT="[Text]" custT="1"/>
      <dgm:spPr/>
      <dgm:t>
        <a:bodyPr vert="vert270" anchor="ctr"/>
        <a:lstStyle/>
        <a:p>
          <a:r>
            <a:rPr lang="en-US" sz="2000" b="1" dirty="0"/>
            <a:t>Victim Advocates</a:t>
          </a:r>
        </a:p>
      </dgm:t>
    </dgm:pt>
    <dgm:pt modelId="{44E6E8A3-7519-451E-AA23-AC28925E32C3}" type="parTrans" cxnId="{C75F6951-CB86-4E39-9FB3-2250FA5C52C0}">
      <dgm:prSet/>
      <dgm:spPr/>
      <dgm:t>
        <a:bodyPr/>
        <a:lstStyle/>
        <a:p>
          <a:endParaRPr lang="en-US"/>
        </a:p>
      </dgm:t>
    </dgm:pt>
    <dgm:pt modelId="{438C7727-5E05-484E-BA93-70EE10712ACF}" type="sibTrans" cxnId="{C75F6951-CB86-4E39-9FB3-2250FA5C52C0}">
      <dgm:prSet/>
      <dgm:spPr/>
      <dgm:t>
        <a:bodyPr/>
        <a:lstStyle/>
        <a:p>
          <a:endParaRPr lang="en-US"/>
        </a:p>
      </dgm:t>
    </dgm:pt>
    <dgm:pt modelId="{E3AE30C7-76B3-45E2-B31F-D800E8024E1E}">
      <dgm:prSet phldrT="[Text]" custT="1"/>
      <dgm:spPr/>
      <dgm:t>
        <a:bodyPr vert="vert270" anchor="ctr"/>
        <a:lstStyle/>
        <a:p>
          <a:r>
            <a:rPr lang="en-US" sz="2000" b="1" dirty="0"/>
            <a:t>Medical</a:t>
          </a:r>
        </a:p>
      </dgm:t>
    </dgm:pt>
    <dgm:pt modelId="{BC0C0D14-E6BB-40C0-BCD5-2E3C0251BB1B}" type="parTrans" cxnId="{2C83E044-E560-4DFD-A54B-42E751D16F86}">
      <dgm:prSet/>
      <dgm:spPr/>
      <dgm:t>
        <a:bodyPr/>
        <a:lstStyle/>
        <a:p>
          <a:endParaRPr lang="en-US"/>
        </a:p>
      </dgm:t>
    </dgm:pt>
    <dgm:pt modelId="{2CA67B26-8722-4AE4-8CF4-50C31D930F79}" type="sibTrans" cxnId="{2C83E044-E560-4DFD-A54B-42E751D16F86}">
      <dgm:prSet/>
      <dgm:spPr/>
      <dgm:t>
        <a:bodyPr/>
        <a:lstStyle/>
        <a:p>
          <a:endParaRPr lang="en-US"/>
        </a:p>
      </dgm:t>
    </dgm:pt>
    <dgm:pt modelId="{9ED3781B-F01F-42D6-B3BD-47FB563F05BB}">
      <dgm:prSet phldrT="[Text]" custT="1"/>
      <dgm:spPr/>
      <dgm:t>
        <a:bodyPr vert="vert270" anchor="ctr"/>
        <a:lstStyle/>
        <a:p>
          <a:r>
            <a:rPr lang="en-US" sz="2000" b="1" dirty="0"/>
            <a:t>Probation &amp; Parole</a:t>
          </a:r>
          <a:endParaRPr lang="en-US" sz="1600" b="1" dirty="0"/>
        </a:p>
      </dgm:t>
    </dgm:pt>
    <dgm:pt modelId="{5F381256-C814-4579-906C-1FF70B73D220}" type="parTrans" cxnId="{8F95EE24-F7E7-449B-B7BD-FDB6CB042644}">
      <dgm:prSet/>
      <dgm:spPr/>
      <dgm:t>
        <a:bodyPr/>
        <a:lstStyle/>
        <a:p>
          <a:endParaRPr lang="en-US"/>
        </a:p>
      </dgm:t>
    </dgm:pt>
    <dgm:pt modelId="{F8ABAB62-4D35-43AF-B397-6A0C164B2A96}" type="sibTrans" cxnId="{8F95EE24-F7E7-449B-B7BD-FDB6CB042644}">
      <dgm:prSet/>
      <dgm:spPr/>
      <dgm:t>
        <a:bodyPr/>
        <a:lstStyle/>
        <a:p>
          <a:endParaRPr lang="en-US"/>
        </a:p>
      </dgm:t>
    </dgm:pt>
    <dgm:pt modelId="{8B799C23-09AF-4B7D-A027-4A2717F88E42}">
      <dgm:prSet phldrT="[Text]" custT="1"/>
      <dgm:spPr/>
      <dgm:t>
        <a:bodyPr vert="vert270" anchor="ctr"/>
        <a:lstStyle/>
        <a:p>
          <a:r>
            <a:rPr lang="en-US" sz="2000" b="1" dirty="0"/>
            <a:t>Prosecutors</a:t>
          </a:r>
          <a:br>
            <a:rPr lang="en-US" sz="2000" b="1" dirty="0"/>
          </a:br>
          <a:r>
            <a:rPr lang="en-US" sz="2000" b="1" dirty="0"/>
            <a:t>Judges</a:t>
          </a:r>
        </a:p>
      </dgm:t>
    </dgm:pt>
    <dgm:pt modelId="{555D3A7B-3155-459C-9387-356D376CD771}" type="parTrans" cxnId="{8EC1805A-2313-4392-AD9A-62C4A21C6CD9}">
      <dgm:prSet/>
      <dgm:spPr/>
      <dgm:t>
        <a:bodyPr/>
        <a:lstStyle/>
        <a:p>
          <a:endParaRPr lang="en-US"/>
        </a:p>
      </dgm:t>
    </dgm:pt>
    <dgm:pt modelId="{CE317B07-AA85-4339-AFA0-E0C1E50A74F7}" type="sibTrans" cxnId="{8EC1805A-2313-4392-AD9A-62C4A21C6CD9}">
      <dgm:prSet/>
      <dgm:spPr/>
      <dgm:t>
        <a:bodyPr/>
        <a:lstStyle/>
        <a:p>
          <a:endParaRPr lang="en-US"/>
        </a:p>
      </dgm:t>
    </dgm:pt>
    <dgm:pt modelId="{94968BF0-DEEA-40D6-9EB0-5180A8998752}">
      <dgm:prSet phldrT="[Text]" custT="1"/>
      <dgm:spPr/>
      <dgm:t>
        <a:bodyPr vert="vert270" anchor="ctr"/>
        <a:lstStyle/>
        <a:p>
          <a:r>
            <a:rPr lang="en-US" sz="2000" b="1" dirty="0"/>
            <a:t>Education</a:t>
          </a:r>
        </a:p>
      </dgm:t>
    </dgm:pt>
    <dgm:pt modelId="{BB6D7B32-23FD-4307-993A-076E5367840A}" type="parTrans" cxnId="{3B098FC0-0CAE-4A2D-9752-A0C53F925BEC}">
      <dgm:prSet/>
      <dgm:spPr/>
      <dgm:t>
        <a:bodyPr/>
        <a:lstStyle/>
        <a:p>
          <a:endParaRPr lang="en-US"/>
        </a:p>
      </dgm:t>
    </dgm:pt>
    <dgm:pt modelId="{1CA7AF43-DBCD-41F8-BB8B-91A3D347B9B2}" type="sibTrans" cxnId="{3B098FC0-0CAE-4A2D-9752-A0C53F925BEC}">
      <dgm:prSet/>
      <dgm:spPr/>
      <dgm:t>
        <a:bodyPr/>
        <a:lstStyle/>
        <a:p>
          <a:endParaRPr lang="en-US"/>
        </a:p>
      </dgm:t>
    </dgm:pt>
    <dgm:pt modelId="{AA514A77-FA20-4848-BBEF-C11A40937AB5}">
      <dgm:prSet phldrT="[Text]" custT="1"/>
      <dgm:spPr/>
      <dgm:t>
        <a:bodyPr vert="vert270" anchor="ctr"/>
        <a:lstStyle/>
        <a:p>
          <a:r>
            <a:rPr lang="en-US" sz="2000" b="1" dirty="0"/>
            <a:t>Family</a:t>
          </a:r>
        </a:p>
      </dgm:t>
    </dgm:pt>
    <dgm:pt modelId="{C91AA80F-9A78-4A40-894B-19E11E24E5E8}" type="parTrans" cxnId="{58A0F8B6-685A-47DB-AF44-D8B39D2C7941}">
      <dgm:prSet/>
      <dgm:spPr/>
      <dgm:t>
        <a:bodyPr/>
        <a:lstStyle/>
        <a:p>
          <a:endParaRPr lang="en-US"/>
        </a:p>
      </dgm:t>
    </dgm:pt>
    <dgm:pt modelId="{BD6D04EF-03C1-46AD-90D2-CD57AD507B0C}" type="sibTrans" cxnId="{58A0F8B6-685A-47DB-AF44-D8B39D2C7941}">
      <dgm:prSet/>
      <dgm:spPr/>
      <dgm:t>
        <a:bodyPr/>
        <a:lstStyle/>
        <a:p>
          <a:endParaRPr lang="en-US"/>
        </a:p>
      </dgm:t>
    </dgm:pt>
    <dgm:pt modelId="{90260986-FFB0-4FDD-8187-DC182067E979}">
      <dgm:prSet phldrT="[Text]" custT="1"/>
      <dgm:spPr/>
      <dgm:t>
        <a:bodyPr vert="vert270" anchor="ctr"/>
        <a:lstStyle/>
        <a:p>
          <a:r>
            <a:rPr lang="en-US" sz="2000" b="1" dirty="0"/>
            <a:t>Media</a:t>
          </a:r>
        </a:p>
      </dgm:t>
    </dgm:pt>
    <dgm:pt modelId="{4089039C-44FC-447F-819B-DC70B1CE9498}" type="parTrans" cxnId="{E3D9D998-A9CE-4D53-8B54-B71061F8E0AD}">
      <dgm:prSet/>
      <dgm:spPr/>
      <dgm:t>
        <a:bodyPr/>
        <a:lstStyle/>
        <a:p>
          <a:endParaRPr lang="en-US"/>
        </a:p>
      </dgm:t>
    </dgm:pt>
    <dgm:pt modelId="{FFA5829D-1180-402D-A2C1-A07F1F78ECC6}" type="sibTrans" cxnId="{E3D9D998-A9CE-4D53-8B54-B71061F8E0AD}">
      <dgm:prSet/>
      <dgm:spPr/>
      <dgm:t>
        <a:bodyPr/>
        <a:lstStyle/>
        <a:p>
          <a:endParaRPr lang="en-US"/>
        </a:p>
      </dgm:t>
    </dgm:pt>
    <dgm:pt modelId="{6F05006C-9218-4A09-8F4D-E14D90B023C8}">
      <dgm:prSet phldrT="[Text]" custT="1"/>
      <dgm:spPr/>
      <dgm:t>
        <a:bodyPr vert="vert270" anchor="ctr"/>
        <a:lstStyle/>
        <a:p>
          <a:r>
            <a:rPr lang="en-US" sz="2000" b="1" dirty="0"/>
            <a:t>Tech Companies</a:t>
          </a:r>
        </a:p>
      </dgm:t>
    </dgm:pt>
    <dgm:pt modelId="{6C59338A-A029-4455-A211-074F03B38E21}" type="parTrans" cxnId="{14D215DE-82FD-44C7-BA86-82C0102D3247}">
      <dgm:prSet/>
      <dgm:spPr/>
      <dgm:t>
        <a:bodyPr/>
        <a:lstStyle/>
        <a:p>
          <a:endParaRPr lang="en-US"/>
        </a:p>
      </dgm:t>
    </dgm:pt>
    <dgm:pt modelId="{59D1F2BC-B90F-4086-89A1-3F5094851B20}" type="sibTrans" cxnId="{14D215DE-82FD-44C7-BA86-82C0102D3247}">
      <dgm:prSet/>
      <dgm:spPr/>
      <dgm:t>
        <a:bodyPr/>
        <a:lstStyle/>
        <a:p>
          <a:endParaRPr lang="en-US"/>
        </a:p>
      </dgm:t>
    </dgm:pt>
    <dgm:pt modelId="{00264F5F-7DC3-4850-A7E0-117869FE9DE5}" type="pres">
      <dgm:prSet presAssocID="{B0DF3CF3-992B-4D82-92A8-FEE4E152CAFF}" presName="Name0" presStyleCnt="0">
        <dgm:presLayoutVars>
          <dgm:dir/>
          <dgm:resizeHandles val="exact"/>
        </dgm:presLayoutVars>
      </dgm:prSet>
      <dgm:spPr/>
      <dgm:t>
        <a:bodyPr/>
        <a:lstStyle/>
        <a:p>
          <a:endParaRPr lang="en-US"/>
        </a:p>
      </dgm:t>
    </dgm:pt>
    <dgm:pt modelId="{00BEDB63-567D-44D0-ADFC-2D7DBB524FA1}" type="pres">
      <dgm:prSet presAssocID="{B0DF3CF3-992B-4D82-92A8-FEE4E152CAFF}" presName="bkgdShp" presStyleLbl="alignAccFollowNode1" presStyleIdx="0" presStyleCnt="1" custLinFactNeighborX="8567" custLinFactNeighborY="-29452"/>
      <dgm:spPr/>
    </dgm:pt>
    <dgm:pt modelId="{BC97B510-043F-4F22-9775-E4AEBC4E7C83}" type="pres">
      <dgm:prSet presAssocID="{B0DF3CF3-992B-4D82-92A8-FEE4E152CAFF}" presName="linComp" presStyleCnt="0"/>
      <dgm:spPr/>
    </dgm:pt>
    <dgm:pt modelId="{0FB1D8E7-F052-43A6-8A50-DD68FB65B2A0}" type="pres">
      <dgm:prSet presAssocID="{D9F3871E-5F1F-4871-BD42-7278115D1345}" presName="compNode" presStyleCnt="0"/>
      <dgm:spPr/>
    </dgm:pt>
    <dgm:pt modelId="{6D1192C0-8A96-4BA0-B6AC-8DAFCA15B4A4}" type="pres">
      <dgm:prSet presAssocID="{D9F3871E-5F1F-4871-BD42-7278115D1345}" presName="node" presStyleLbl="node1" presStyleIdx="0" presStyleCnt="12">
        <dgm:presLayoutVars>
          <dgm:bulletEnabled val="1"/>
        </dgm:presLayoutVars>
      </dgm:prSet>
      <dgm:spPr/>
      <dgm:t>
        <a:bodyPr/>
        <a:lstStyle/>
        <a:p>
          <a:endParaRPr lang="en-US"/>
        </a:p>
      </dgm:t>
    </dgm:pt>
    <dgm:pt modelId="{D1E48781-2C06-4BE9-9A94-8F5ED15B2AAE}" type="pres">
      <dgm:prSet presAssocID="{D9F3871E-5F1F-4871-BD42-7278115D1345}" presName="invisiNode" presStyleLbl="node1" presStyleIdx="0" presStyleCnt="12"/>
      <dgm:spPr/>
    </dgm:pt>
    <dgm:pt modelId="{16321675-8EC7-43FC-AD1B-4B4E709A8F66}" type="pres">
      <dgm:prSet presAssocID="{D9F3871E-5F1F-4871-BD42-7278115D1345}" presName="imagNode" presStyleLbl="fgImgPlace1" presStyleIdx="0" presStyleCnt="12"/>
      <dgm:spPr/>
    </dgm:pt>
    <dgm:pt modelId="{ACCFC135-F94D-4D47-B7A0-58097EE9799A}" type="pres">
      <dgm:prSet presAssocID="{9656AEB2-D159-4117-8192-2A230920CAD7}" presName="sibTrans" presStyleLbl="sibTrans2D1" presStyleIdx="0" presStyleCnt="0"/>
      <dgm:spPr/>
      <dgm:t>
        <a:bodyPr/>
        <a:lstStyle/>
        <a:p>
          <a:endParaRPr lang="en-US"/>
        </a:p>
      </dgm:t>
    </dgm:pt>
    <dgm:pt modelId="{2DBB779E-8F20-4BF8-A7F5-7ED2A841A54A}" type="pres">
      <dgm:prSet presAssocID="{A314DB36-EBA4-4D76-B740-CB1A9C737B1D}" presName="compNode" presStyleCnt="0"/>
      <dgm:spPr/>
    </dgm:pt>
    <dgm:pt modelId="{37DCD92A-5097-4701-9AE2-60235076777E}" type="pres">
      <dgm:prSet presAssocID="{A314DB36-EBA4-4D76-B740-CB1A9C737B1D}" presName="node" presStyleLbl="node1" presStyleIdx="1" presStyleCnt="12">
        <dgm:presLayoutVars>
          <dgm:bulletEnabled val="1"/>
        </dgm:presLayoutVars>
      </dgm:prSet>
      <dgm:spPr/>
      <dgm:t>
        <a:bodyPr/>
        <a:lstStyle/>
        <a:p>
          <a:endParaRPr lang="en-US"/>
        </a:p>
      </dgm:t>
    </dgm:pt>
    <dgm:pt modelId="{5FC74AD0-6141-45DB-8106-AAFCAD1CAE41}" type="pres">
      <dgm:prSet presAssocID="{A314DB36-EBA4-4D76-B740-CB1A9C737B1D}" presName="invisiNode" presStyleLbl="node1" presStyleIdx="1" presStyleCnt="12"/>
      <dgm:spPr/>
    </dgm:pt>
    <dgm:pt modelId="{6354B695-6205-4F93-8792-EFEEB8F9453A}" type="pres">
      <dgm:prSet presAssocID="{A314DB36-EBA4-4D76-B740-CB1A9C737B1D}" presName="imagNode" presStyleLbl="fgImgPlace1" presStyleIdx="1" presStyleCnt="12"/>
      <dgm:spPr/>
    </dgm:pt>
    <dgm:pt modelId="{5F5D7664-E4DE-48AF-B498-408A0926ABE1}" type="pres">
      <dgm:prSet presAssocID="{B79C4385-B23A-4A87-AB0C-FE85D48DBA97}" presName="sibTrans" presStyleLbl="sibTrans2D1" presStyleIdx="0" presStyleCnt="0"/>
      <dgm:spPr/>
      <dgm:t>
        <a:bodyPr/>
        <a:lstStyle/>
        <a:p>
          <a:endParaRPr lang="en-US"/>
        </a:p>
      </dgm:t>
    </dgm:pt>
    <dgm:pt modelId="{0302844B-36C9-46A9-86EC-19F48AADF942}" type="pres">
      <dgm:prSet presAssocID="{513E4E7B-21B2-44B9-B6AE-63E34BB3FF04}" presName="compNode" presStyleCnt="0"/>
      <dgm:spPr/>
    </dgm:pt>
    <dgm:pt modelId="{07B1C2DD-0C96-4245-AD8F-0C7E21DE9712}" type="pres">
      <dgm:prSet presAssocID="{513E4E7B-21B2-44B9-B6AE-63E34BB3FF04}" presName="node" presStyleLbl="node1" presStyleIdx="2" presStyleCnt="12">
        <dgm:presLayoutVars>
          <dgm:bulletEnabled val="1"/>
        </dgm:presLayoutVars>
      </dgm:prSet>
      <dgm:spPr/>
      <dgm:t>
        <a:bodyPr/>
        <a:lstStyle/>
        <a:p>
          <a:endParaRPr lang="en-US"/>
        </a:p>
      </dgm:t>
    </dgm:pt>
    <dgm:pt modelId="{5A25B94B-A857-4DE4-BAA2-ADBD1995482C}" type="pres">
      <dgm:prSet presAssocID="{513E4E7B-21B2-44B9-B6AE-63E34BB3FF04}" presName="invisiNode" presStyleLbl="node1" presStyleIdx="2" presStyleCnt="12"/>
      <dgm:spPr/>
    </dgm:pt>
    <dgm:pt modelId="{BD44AFC8-9845-447E-B885-87783EECD544}" type="pres">
      <dgm:prSet presAssocID="{513E4E7B-21B2-44B9-B6AE-63E34BB3FF04}" presName="imagNode" presStyleLbl="fgImgPlace1" presStyleIdx="2" presStyleCnt="12"/>
      <dgm:spPr/>
    </dgm:pt>
    <dgm:pt modelId="{52948EE1-F8DB-4A49-9256-C83EBB8473CE}" type="pres">
      <dgm:prSet presAssocID="{C0521848-8921-4C72-BC18-EFFFBF0E76AD}" presName="sibTrans" presStyleLbl="sibTrans2D1" presStyleIdx="0" presStyleCnt="0"/>
      <dgm:spPr/>
      <dgm:t>
        <a:bodyPr/>
        <a:lstStyle/>
        <a:p>
          <a:endParaRPr lang="en-US"/>
        </a:p>
      </dgm:t>
    </dgm:pt>
    <dgm:pt modelId="{72F46C92-FDD2-4D49-A5A0-802F7F14ECA5}" type="pres">
      <dgm:prSet presAssocID="{AA514A77-FA20-4848-BBEF-C11A40937AB5}" presName="compNode" presStyleCnt="0"/>
      <dgm:spPr/>
    </dgm:pt>
    <dgm:pt modelId="{91CC9960-C0B7-401E-B554-EBA20E2FF4DF}" type="pres">
      <dgm:prSet presAssocID="{AA514A77-FA20-4848-BBEF-C11A40937AB5}" presName="node" presStyleLbl="node1" presStyleIdx="3" presStyleCnt="12">
        <dgm:presLayoutVars>
          <dgm:bulletEnabled val="1"/>
        </dgm:presLayoutVars>
      </dgm:prSet>
      <dgm:spPr/>
      <dgm:t>
        <a:bodyPr/>
        <a:lstStyle/>
        <a:p>
          <a:endParaRPr lang="en-US"/>
        </a:p>
      </dgm:t>
    </dgm:pt>
    <dgm:pt modelId="{5A42FA7A-2926-4050-A90E-3378E64D37DC}" type="pres">
      <dgm:prSet presAssocID="{AA514A77-FA20-4848-BBEF-C11A40937AB5}" presName="invisiNode" presStyleLbl="node1" presStyleIdx="3" presStyleCnt="12"/>
      <dgm:spPr/>
    </dgm:pt>
    <dgm:pt modelId="{415551BE-3C72-471D-9026-BFBA331D9A89}" type="pres">
      <dgm:prSet presAssocID="{AA514A77-FA20-4848-BBEF-C11A40937AB5}" presName="imagNode" presStyleLbl="fgImgPlace1" presStyleIdx="3" presStyleCnt="12"/>
      <dgm:spPr/>
    </dgm:pt>
    <dgm:pt modelId="{DAEA41F6-DBCE-49BD-92FA-E8952C75A11B}" type="pres">
      <dgm:prSet presAssocID="{BD6D04EF-03C1-46AD-90D2-CD57AD507B0C}" presName="sibTrans" presStyleLbl="sibTrans2D1" presStyleIdx="0" presStyleCnt="0"/>
      <dgm:spPr/>
      <dgm:t>
        <a:bodyPr/>
        <a:lstStyle/>
        <a:p>
          <a:endParaRPr lang="en-US"/>
        </a:p>
      </dgm:t>
    </dgm:pt>
    <dgm:pt modelId="{F4A7CE95-63FA-4B01-A553-E94E5F957C55}" type="pres">
      <dgm:prSet presAssocID="{F06D1938-AA6F-4DC9-BC9D-72575CE0AB61}" presName="compNode" presStyleCnt="0"/>
      <dgm:spPr/>
    </dgm:pt>
    <dgm:pt modelId="{D1B7640E-E1EA-4017-B4C6-23F47D7AF511}" type="pres">
      <dgm:prSet presAssocID="{F06D1938-AA6F-4DC9-BC9D-72575CE0AB61}" presName="node" presStyleLbl="node1" presStyleIdx="4" presStyleCnt="12">
        <dgm:presLayoutVars>
          <dgm:bulletEnabled val="1"/>
        </dgm:presLayoutVars>
      </dgm:prSet>
      <dgm:spPr/>
      <dgm:t>
        <a:bodyPr/>
        <a:lstStyle/>
        <a:p>
          <a:endParaRPr lang="en-US"/>
        </a:p>
      </dgm:t>
    </dgm:pt>
    <dgm:pt modelId="{A181D537-5EC9-4EF4-B8CC-C01CAEE1ABD2}" type="pres">
      <dgm:prSet presAssocID="{F06D1938-AA6F-4DC9-BC9D-72575CE0AB61}" presName="invisiNode" presStyleLbl="node1" presStyleIdx="4" presStyleCnt="12"/>
      <dgm:spPr/>
    </dgm:pt>
    <dgm:pt modelId="{4A2BBB5E-5572-4269-8EA6-5C462186417C}" type="pres">
      <dgm:prSet presAssocID="{F06D1938-AA6F-4DC9-BC9D-72575CE0AB61}" presName="imagNode" presStyleLbl="fgImgPlace1" presStyleIdx="4" presStyleCnt="12"/>
      <dgm:spPr/>
    </dgm:pt>
    <dgm:pt modelId="{F046FB50-AC28-47E6-AA84-64416B2643EE}" type="pres">
      <dgm:prSet presAssocID="{438C7727-5E05-484E-BA93-70EE10712ACF}" presName="sibTrans" presStyleLbl="sibTrans2D1" presStyleIdx="0" presStyleCnt="0"/>
      <dgm:spPr/>
      <dgm:t>
        <a:bodyPr/>
        <a:lstStyle/>
        <a:p>
          <a:endParaRPr lang="en-US"/>
        </a:p>
      </dgm:t>
    </dgm:pt>
    <dgm:pt modelId="{652CCCDB-A9FE-459C-BC2B-BF695FCD353C}" type="pres">
      <dgm:prSet presAssocID="{E3AE30C7-76B3-45E2-B31F-D800E8024E1E}" presName="compNode" presStyleCnt="0"/>
      <dgm:spPr/>
    </dgm:pt>
    <dgm:pt modelId="{04618E05-F2AA-4A05-B998-EAB9FF585E54}" type="pres">
      <dgm:prSet presAssocID="{E3AE30C7-76B3-45E2-B31F-D800E8024E1E}" presName="node" presStyleLbl="node1" presStyleIdx="5" presStyleCnt="12">
        <dgm:presLayoutVars>
          <dgm:bulletEnabled val="1"/>
        </dgm:presLayoutVars>
      </dgm:prSet>
      <dgm:spPr/>
      <dgm:t>
        <a:bodyPr/>
        <a:lstStyle/>
        <a:p>
          <a:endParaRPr lang="en-US"/>
        </a:p>
      </dgm:t>
    </dgm:pt>
    <dgm:pt modelId="{991EE0E0-E4EB-49CF-BB2E-1C117649C1A8}" type="pres">
      <dgm:prSet presAssocID="{E3AE30C7-76B3-45E2-B31F-D800E8024E1E}" presName="invisiNode" presStyleLbl="node1" presStyleIdx="5" presStyleCnt="12"/>
      <dgm:spPr/>
    </dgm:pt>
    <dgm:pt modelId="{3BF307A9-1934-4906-ADFD-471B1F9D22AA}" type="pres">
      <dgm:prSet presAssocID="{E3AE30C7-76B3-45E2-B31F-D800E8024E1E}" presName="imagNode" presStyleLbl="fgImgPlace1" presStyleIdx="5" presStyleCnt="12"/>
      <dgm:spPr/>
    </dgm:pt>
    <dgm:pt modelId="{872EC629-1AA2-45A3-B206-62EEDB0EC950}" type="pres">
      <dgm:prSet presAssocID="{2CA67B26-8722-4AE4-8CF4-50C31D930F79}" presName="sibTrans" presStyleLbl="sibTrans2D1" presStyleIdx="0" presStyleCnt="0"/>
      <dgm:spPr/>
      <dgm:t>
        <a:bodyPr/>
        <a:lstStyle/>
        <a:p>
          <a:endParaRPr lang="en-US"/>
        </a:p>
      </dgm:t>
    </dgm:pt>
    <dgm:pt modelId="{6C07759F-DF77-4415-8291-1254EF367332}" type="pres">
      <dgm:prSet presAssocID="{A7826C70-08D5-47E0-B362-7E8D590ACD3C}" presName="compNode" presStyleCnt="0"/>
      <dgm:spPr/>
    </dgm:pt>
    <dgm:pt modelId="{726083AE-3E63-4E10-BF47-784889702EAE}" type="pres">
      <dgm:prSet presAssocID="{A7826C70-08D5-47E0-B362-7E8D590ACD3C}" presName="node" presStyleLbl="node1" presStyleIdx="6" presStyleCnt="12">
        <dgm:presLayoutVars>
          <dgm:bulletEnabled val="1"/>
        </dgm:presLayoutVars>
      </dgm:prSet>
      <dgm:spPr/>
      <dgm:t>
        <a:bodyPr/>
        <a:lstStyle/>
        <a:p>
          <a:endParaRPr lang="en-US"/>
        </a:p>
      </dgm:t>
    </dgm:pt>
    <dgm:pt modelId="{D3CEEEEE-B856-4E89-8882-88892D405E00}" type="pres">
      <dgm:prSet presAssocID="{A7826C70-08D5-47E0-B362-7E8D590ACD3C}" presName="invisiNode" presStyleLbl="node1" presStyleIdx="6" presStyleCnt="12"/>
      <dgm:spPr/>
    </dgm:pt>
    <dgm:pt modelId="{95F74FA5-3ECB-4698-9C45-9F380E1CD0E1}" type="pres">
      <dgm:prSet presAssocID="{A7826C70-08D5-47E0-B362-7E8D590ACD3C}" presName="imagNode" presStyleLbl="fgImgPlace1" presStyleIdx="6" presStyleCnt="12"/>
      <dgm:spPr/>
    </dgm:pt>
    <dgm:pt modelId="{41029655-8E3C-41B0-A076-9B96AB1F2C1B}" type="pres">
      <dgm:prSet presAssocID="{FB06B977-9DF8-4927-B235-9D6F138DCD5D}" presName="sibTrans" presStyleLbl="sibTrans2D1" presStyleIdx="0" presStyleCnt="0"/>
      <dgm:spPr/>
      <dgm:t>
        <a:bodyPr/>
        <a:lstStyle/>
        <a:p>
          <a:endParaRPr lang="en-US"/>
        </a:p>
      </dgm:t>
    </dgm:pt>
    <dgm:pt modelId="{9B19B843-F6B3-4C0B-AED1-1C244D223392}" type="pres">
      <dgm:prSet presAssocID="{8B799C23-09AF-4B7D-A027-4A2717F88E42}" presName="compNode" presStyleCnt="0"/>
      <dgm:spPr/>
    </dgm:pt>
    <dgm:pt modelId="{E65EDC0B-124B-4EAD-9523-83569A289B6F}" type="pres">
      <dgm:prSet presAssocID="{8B799C23-09AF-4B7D-A027-4A2717F88E42}" presName="node" presStyleLbl="node1" presStyleIdx="7" presStyleCnt="12">
        <dgm:presLayoutVars>
          <dgm:bulletEnabled val="1"/>
        </dgm:presLayoutVars>
      </dgm:prSet>
      <dgm:spPr/>
      <dgm:t>
        <a:bodyPr/>
        <a:lstStyle/>
        <a:p>
          <a:endParaRPr lang="en-US"/>
        </a:p>
      </dgm:t>
    </dgm:pt>
    <dgm:pt modelId="{5D9660C7-03D9-41F6-AB46-E5964369E087}" type="pres">
      <dgm:prSet presAssocID="{8B799C23-09AF-4B7D-A027-4A2717F88E42}" presName="invisiNode" presStyleLbl="node1" presStyleIdx="7" presStyleCnt="12"/>
      <dgm:spPr/>
    </dgm:pt>
    <dgm:pt modelId="{F49B9826-5939-48A1-9748-92811E63F017}" type="pres">
      <dgm:prSet presAssocID="{8B799C23-09AF-4B7D-A027-4A2717F88E42}" presName="imagNode" presStyleLbl="fgImgPlace1" presStyleIdx="7" presStyleCnt="12"/>
      <dgm:spPr/>
    </dgm:pt>
    <dgm:pt modelId="{4BE525D4-B7AD-4E20-8C64-B6B8EAFD5A53}" type="pres">
      <dgm:prSet presAssocID="{CE317B07-AA85-4339-AFA0-E0C1E50A74F7}" presName="sibTrans" presStyleLbl="sibTrans2D1" presStyleIdx="0" presStyleCnt="0"/>
      <dgm:spPr/>
      <dgm:t>
        <a:bodyPr/>
        <a:lstStyle/>
        <a:p>
          <a:endParaRPr lang="en-US"/>
        </a:p>
      </dgm:t>
    </dgm:pt>
    <dgm:pt modelId="{1F053308-26CD-4499-9D98-B45C75063E45}" type="pres">
      <dgm:prSet presAssocID="{94968BF0-DEEA-40D6-9EB0-5180A8998752}" presName="compNode" presStyleCnt="0"/>
      <dgm:spPr/>
    </dgm:pt>
    <dgm:pt modelId="{004C5EC8-0516-476E-AF64-267DEABC52F9}" type="pres">
      <dgm:prSet presAssocID="{94968BF0-DEEA-40D6-9EB0-5180A8998752}" presName="node" presStyleLbl="node1" presStyleIdx="8" presStyleCnt="12">
        <dgm:presLayoutVars>
          <dgm:bulletEnabled val="1"/>
        </dgm:presLayoutVars>
      </dgm:prSet>
      <dgm:spPr/>
      <dgm:t>
        <a:bodyPr/>
        <a:lstStyle/>
        <a:p>
          <a:endParaRPr lang="en-US"/>
        </a:p>
      </dgm:t>
    </dgm:pt>
    <dgm:pt modelId="{4E7B5991-4E70-414C-85A3-C04BDD0822BC}" type="pres">
      <dgm:prSet presAssocID="{94968BF0-DEEA-40D6-9EB0-5180A8998752}" presName="invisiNode" presStyleLbl="node1" presStyleIdx="8" presStyleCnt="12"/>
      <dgm:spPr/>
    </dgm:pt>
    <dgm:pt modelId="{FB58ACEE-7272-42CD-95FC-A8A847DC87CE}" type="pres">
      <dgm:prSet presAssocID="{94968BF0-DEEA-40D6-9EB0-5180A8998752}" presName="imagNode" presStyleLbl="fgImgPlace1" presStyleIdx="8" presStyleCnt="12"/>
      <dgm:spPr/>
    </dgm:pt>
    <dgm:pt modelId="{5D211569-9307-434D-BB7C-60E124CD30E7}" type="pres">
      <dgm:prSet presAssocID="{1CA7AF43-DBCD-41F8-BB8B-91A3D347B9B2}" presName="sibTrans" presStyleLbl="sibTrans2D1" presStyleIdx="0" presStyleCnt="0"/>
      <dgm:spPr/>
      <dgm:t>
        <a:bodyPr/>
        <a:lstStyle/>
        <a:p>
          <a:endParaRPr lang="en-US"/>
        </a:p>
      </dgm:t>
    </dgm:pt>
    <dgm:pt modelId="{5F3BB38D-4D90-4ACA-9A96-A5610F8738B8}" type="pres">
      <dgm:prSet presAssocID="{9ED3781B-F01F-42D6-B3BD-47FB563F05BB}" presName="compNode" presStyleCnt="0"/>
      <dgm:spPr/>
    </dgm:pt>
    <dgm:pt modelId="{D1FFF816-8AD9-4804-B40F-2E0269F47BB2}" type="pres">
      <dgm:prSet presAssocID="{9ED3781B-F01F-42D6-B3BD-47FB563F05BB}" presName="node" presStyleLbl="node1" presStyleIdx="9" presStyleCnt="12">
        <dgm:presLayoutVars>
          <dgm:bulletEnabled val="1"/>
        </dgm:presLayoutVars>
      </dgm:prSet>
      <dgm:spPr/>
      <dgm:t>
        <a:bodyPr/>
        <a:lstStyle/>
        <a:p>
          <a:endParaRPr lang="en-US"/>
        </a:p>
      </dgm:t>
    </dgm:pt>
    <dgm:pt modelId="{2CB58D0D-B832-43CE-BDE3-858D69184648}" type="pres">
      <dgm:prSet presAssocID="{9ED3781B-F01F-42D6-B3BD-47FB563F05BB}" presName="invisiNode" presStyleLbl="node1" presStyleIdx="9" presStyleCnt="12"/>
      <dgm:spPr/>
    </dgm:pt>
    <dgm:pt modelId="{2875970D-B039-415E-A5A0-177E65AAD49A}" type="pres">
      <dgm:prSet presAssocID="{9ED3781B-F01F-42D6-B3BD-47FB563F05BB}" presName="imagNode" presStyleLbl="fgImgPlace1" presStyleIdx="9" presStyleCnt="12"/>
      <dgm:spPr/>
    </dgm:pt>
    <dgm:pt modelId="{B694BDD3-4B21-4CB7-BC04-F741B9EDC3C3}" type="pres">
      <dgm:prSet presAssocID="{F8ABAB62-4D35-43AF-B397-6A0C164B2A96}" presName="sibTrans" presStyleLbl="sibTrans2D1" presStyleIdx="0" presStyleCnt="0"/>
      <dgm:spPr/>
      <dgm:t>
        <a:bodyPr/>
        <a:lstStyle/>
        <a:p>
          <a:endParaRPr lang="en-US"/>
        </a:p>
      </dgm:t>
    </dgm:pt>
    <dgm:pt modelId="{4FF4983B-A856-4240-A504-92EEC8EEBC08}" type="pres">
      <dgm:prSet presAssocID="{90260986-FFB0-4FDD-8187-DC182067E979}" presName="compNode" presStyleCnt="0"/>
      <dgm:spPr/>
    </dgm:pt>
    <dgm:pt modelId="{AEF3C1A8-F4D1-461E-913E-281BA8594DED}" type="pres">
      <dgm:prSet presAssocID="{90260986-FFB0-4FDD-8187-DC182067E979}" presName="node" presStyleLbl="node1" presStyleIdx="10" presStyleCnt="12">
        <dgm:presLayoutVars>
          <dgm:bulletEnabled val="1"/>
        </dgm:presLayoutVars>
      </dgm:prSet>
      <dgm:spPr/>
      <dgm:t>
        <a:bodyPr/>
        <a:lstStyle/>
        <a:p>
          <a:endParaRPr lang="en-US"/>
        </a:p>
      </dgm:t>
    </dgm:pt>
    <dgm:pt modelId="{6E8F0CF3-1054-4565-A89E-60A38B0C7BA0}" type="pres">
      <dgm:prSet presAssocID="{90260986-FFB0-4FDD-8187-DC182067E979}" presName="invisiNode" presStyleLbl="node1" presStyleIdx="10" presStyleCnt="12"/>
      <dgm:spPr/>
    </dgm:pt>
    <dgm:pt modelId="{F637F187-D417-4AC7-B3AB-7DE18C0236C2}" type="pres">
      <dgm:prSet presAssocID="{90260986-FFB0-4FDD-8187-DC182067E979}" presName="imagNode" presStyleLbl="fgImgPlace1" presStyleIdx="10" presStyleCnt="12"/>
      <dgm:spPr/>
    </dgm:pt>
    <dgm:pt modelId="{0FFBE44D-C613-4C66-AEDA-0FBD57900402}" type="pres">
      <dgm:prSet presAssocID="{FFA5829D-1180-402D-A2C1-A07F1F78ECC6}" presName="sibTrans" presStyleLbl="sibTrans2D1" presStyleIdx="0" presStyleCnt="0"/>
      <dgm:spPr/>
      <dgm:t>
        <a:bodyPr/>
        <a:lstStyle/>
        <a:p>
          <a:endParaRPr lang="en-US"/>
        </a:p>
      </dgm:t>
    </dgm:pt>
    <dgm:pt modelId="{75A5C917-7467-4208-8732-96F68D420C98}" type="pres">
      <dgm:prSet presAssocID="{6F05006C-9218-4A09-8F4D-E14D90B023C8}" presName="compNode" presStyleCnt="0"/>
      <dgm:spPr/>
    </dgm:pt>
    <dgm:pt modelId="{685F320C-E1A4-42F3-B1E5-6798FC0A871F}" type="pres">
      <dgm:prSet presAssocID="{6F05006C-9218-4A09-8F4D-E14D90B023C8}" presName="node" presStyleLbl="node1" presStyleIdx="11" presStyleCnt="12">
        <dgm:presLayoutVars>
          <dgm:bulletEnabled val="1"/>
        </dgm:presLayoutVars>
      </dgm:prSet>
      <dgm:spPr/>
      <dgm:t>
        <a:bodyPr/>
        <a:lstStyle/>
        <a:p>
          <a:endParaRPr lang="en-US"/>
        </a:p>
      </dgm:t>
    </dgm:pt>
    <dgm:pt modelId="{30BD1502-F30A-47EF-87F5-EB7A1E8D3F7C}" type="pres">
      <dgm:prSet presAssocID="{6F05006C-9218-4A09-8F4D-E14D90B023C8}" presName="invisiNode" presStyleLbl="node1" presStyleIdx="11" presStyleCnt="12"/>
      <dgm:spPr/>
    </dgm:pt>
    <dgm:pt modelId="{B46C30BC-F1C3-4D57-A771-867BC13F7341}" type="pres">
      <dgm:prSet presAssocID="{6F05006C-9218-4A09-8F4D-E14D90B023C8}" presName="imagNode" presStyleLbl="fgImgPlace1" presStyleIdx="11" presStyleCnt="12"/>
      <dgm:spPr/>
    </dgm:pt>
  </dgm:ptLst>
  <dgm:cxnLst>
    <dgm:cxn modelId="{AB678B26-532B-4F4D-84B3-671E6D99F7CC}" type="presOf" srcId="{9ED3781B-F01F-42D6-B3BD-47FB563F05BB}" destId="{D1FFF816-8AD9-4804-B40F-2E0269F47BB2}" srcOrd="0" destOrd="0" presId="urn:microsoft.com/office/officeart/2005/8/layout/pList2"/>
    <dgm:cxn modelId="{8A442D75-503E-4F6F-8859-BECA52D99919}" srcId="{B0DF3CF3-992B-4D82-92A8-FEE4E152CAFF}" destId="{A314DB36-EBA4-4D76-B740-CB1A9C737B1D}" srcOrd="1" destOrd="0" parTransId="{DE835C64-3B42-4C2A-BAE6-F2BFAF28B856}" sibTransId="{B79C4385-B23A-4A87-AB0C-FE85D48DBA97}"/>
    <dgm:cxn modelId="{7BC53E84-2D58-4EE6-AC77-88CCA56A14BA}" type="presOf" srcId="{BD6D04EF-03C1-46AD-90D2-CD57AD507B0C}" destId="{DAEA41F6-DBCE-49BD-92FA-E8952C75A11B}" srcOrd="0" destOrd="0" presId="urn:microsoft.com/office/officeart/2005/8/layout/pList2"/>
    <dgm:cxn modelId="{4924B951-792E-49B0-8E71-A6F3AFED32E5}" srcId="{B0DF3CF3-992B-4D82-92A8-FEE4E152CAFF}" destId="{D9F3871E-5F1F-4871-BD42-7278115D1345}" srcOrd="0" destOrd="0" parTransId="{B8FFDBEA-6AA3-4DFF-920C-F42E4FB9DAF3}" sibTransId="{9656AEB2-D159-4117-8192-2A230920CAD7}"/>
    <dgm:cxn modelId="{B6160406-0B77-4AFC-8AFC-A7F69BE1D2EF}" type="presOf" srcId="{AA514A77-FA20-4848-BBEF-C11A40937AB5}" destId="{91CC9960-C0B7-401E-B554-EBA20E2FF4DF}" srcOrd="0" destOrd="0" presId="urn:microsoft.com/office/officeart/2005/8/layout/pList2"/>
    <dgm:cxn modelId="{D01C9999-0F2F-4C0D-88B5-CB5C3D080D5C}" type="presOf" srcId="{B79C4385-B23A-4A87-AB0C-FE85D48DBA97}" destId="{5F5D7664-E4DE-48AF-B498-408A0926ABE1}" srcOrd="0" destOrd="0" presId="urn:microsoft.com/office/officeart/2005/8/layout/pList2"/>
    <dgm:cxn modelId="{8EC1805A-2313-4392-AD9A-62C4A21C6CD9}" srcId="{B0DF3CF3-992B-4D82-92A8-FEE4E152CAFF}" destId="{8B799C23-09AF-4B7D-A027-4A2717F88E42}" srcOrd="7" destOrd="0" parTransId="{555D3A7B-3155-459C-9387-356D376CD771}" sibTransId="{CE317B07-AA85-4339-AFA0-E0C1E50A74F7}"/>
    <dgm:cxn modelId="{482AC9C5-26DA-4F4B-9C41-F274A00060F7}" type="presOf" srcId="{D9F3871E-5F1F-4871-BD42-7278115D1345}" destId="{6D1192C0-8A96-4BA0-B6AC-8DAFCA15B4A4}" srcOrd="0" destOrd="0" presId="urn:microsoft.com/office/officeart/2005/8/layout/pList2"/>
    <dgm:cxn modelId="{A8A3E3EE-B9D2-4162-8B78-7D6864E8FFC4}" type="presOf" srcId="{2CA67B26-8722-4AE4-8CF4-50C31D930F79}" destId="{872EC629-1AA2-45A3-B206-62EEDB0EC950}" srcOrd="0" destOrd="0" presId="urn:microsoft.com/office/officeart/2005/8/layout/pList2"/>
    <dgm:cxn modelId="{E3D9D998-A9CE-4D53-8B54-B71061F8E0AD}" srcId="{B0DF3CF3-992B-4D82-92A8-FEE4E152CAFF}" destId="{90260986-FFB0-4FDD-8187-DC182067E979}" srcOrd="10" destOrd="0" parTransId="{4089039C-44FC-447F-819B-DC70B1CE9498}" sibTransId="{FFA5829D-1180-402D-A2C1-A07F1F78ECC6}"/>
    <dgm:cxn modelId="{5B0E5166-179F-4890-8393-EA9600B48BF0}" type="presOf" srcId="{94968BF0-DEEA-40D6-9EB0-5180A8998752}" destId="{004C5EC8-0516-476E-AF64-267DEABC52F9}" srcOrd="0" destOrd="0" presId="urn:microsoft.com/office/officeart/2005/8/layout/pList2"/>
    <dgm:cxn modelId="{B0854623-D437-45B2-B273-D749BFD77CEA}" type="presOf" srcId="{CE317B07-AA85-4339-AFA0-E0C1E50A74F7}" destId="{4BE525D4-B7AD-4E20-8C64-B6B8EAFD5A53}" srcOrd="0" destOrd="0" presId="urn:microsoft.com/office/officeart/2005/8/layout/pList2"/>
    <dgm:cxn modelId="{D26378E0-E0A1-4170-91F1-E75528328734}" type="presOf" srcId="{6F05006C-9218-4A09-8F4D-E14D90B023C8}" destId="{685F320C-E1A4-42F3-B1E5-6798FC0A871F}" srcOrd="0" destOrd="0" presId="urn:microsoft.com/office/officeart/2005/8/layout/pList2"/>
    <dgm:cxn modelId="{58A0F8B6-685A-47DB-AF44-D8B39D2C7941}" srcId="{B0DF3CF3-992B-4D82-92A8-FEE4E152CAFF}" destId="{AA514A77-FA20-4848-BBEF-C11A40937AB5}" srcOrd="3" destOrd="0" parTransId="{C91AA80F-9A78-4A40-894B-19E11E24E5E8}" sibTransId="{BD6D04EF-03C1-46AD-90D2-CD57AD507B0C}"/>
    <dgm:cxn modelId="{8F95EE24-F7E7-449B-B7BD-FDB6CB042644}" srcId="{B0DF3CF3-992B-4D82-92A8-FEE4E152CAFF}" destId="{9ED3781B-F01F-42D6-B3BD-47FB563F05BB}" srcOrd="9" destOrd="0" parTransId="{5F381256-C814-4579-906C-1FF70B73D220}" sibTransId="{F8ABAB62-4D35-43AF-B397-6A0C164B2A96}"/>
    <dgm:cxn modelId="{E9C7681E-CA5C-495C-8CC9-637B89963654}" type="presOf" srcId="{E3AE30C7-76B3-45E2-B31F-D800E8024E1E}" destId="{04618E05-F2AA-4A05-B998-EAB9FF585E54}" srcOrd="0" destOrd="0" presId="urn:microsoft.com/office/officeart/2005/8/layout/pList2"/>
    <dgm:cxn modelId="{3FF2B012-8DDC-4601-AAF7-ACA406AA978A}" type="presOf" srcId="{9656AEB2-D159-4117-8192-2A230920CAD7}" destId="{ACCFC135-F94D-4D47-B7A0-58097EE9799A}" srcOrd="0" destOrd="0" presId="urn:microsoft.com/office/officeart/2005/8/layout/pList2"/>
    <dgm:cxn modelId="{937FEA00-92A4-4172-866D-5B919B82E824}" type="presOf" srcId="{1CA7AF43-DBCD-41F8-BB8B-91A3D347B9B2}" destId="{5D211569-9307-434D-BB7C-60E124CD30E7}" srcOrd="0" destOrd="0" presId="urn:microsoft.com/office/officeart/2005/8/layout/pList2"/>
    <dgm:cxn modelId="{F50E032E-114C-472A-A684-DAA2CF6FF332}" type="presOf" srcId="{90260986-FFB0-4FDD-8187-DC182067E979}" destId="{AEF3C1A8-F4D1-461E-913E-281BA8594DED}" srcOrd="0" destOrd="0" presId="urn:microsoft.com/office/officeart/2005/8/layout/pList2"/>
    <dgm:cxn modelId="{D2887E68-106B-459A-A3EE-53B76E39BFE4}" type="presOf" srcId="{FFA5829D-1180-402D-A2C1-A07F1F78ECC6}" destId="{0FFBE44D-C613-4C66-AEDA-0FBD57900402}" srcOrd="0" destOrd="0" presId="urn:microsoft.com/office/officeart/2005/8/layout/pList2"/>
    <dgm:cxn modelId="{9C45C3D9-FAA6-4D69-9AEE-84940F23AF11}" type="presOf" srcId="{F8ABAB62-4D35-43AF-B397-6A0C164B2A96}" destId="{B694BDD3-4B21-4CB7-BC04-F741B9EDC3C3}" srcOrd="0" destOrd="0" presId="urn:microsoft.com/office/officeart/2005/8/layout/pList2"/>
    <dgm:cxn modelId="{C577E9F4-72D8-49CF-856F-7430526FE64A}" type="presOf" srcId="{C0521848-8921-4C72-BC18-EFFFBF0E76AD}" destId="{52948EE1-F8DB-4A49-9256-C83EBB8473CE}" srcOrd="0" destOrd="0" presId="urn:microsoft.com/office/officeart/2005/8/layout/pList2"/>
    <dgm:cxn modelId="{C231E622-A06E-4D20-813A-A07597EF40AF}" srcId="{B0DF3CF3-992B-4D82-92A8-FEE4E152CAFF}" destId="{513E4E7B-21B2-44B9-B6AE-63E34BB3FF04}" srcOrd="2" destOrd="0" parTransId="{9A5FE2F4-9FCD-4A7E-A587-A17C9F338668}" sibTransId="{C0521848-8921-4C72-BC18-EFFFBF0E76AD}"/>
    <dgm:cxn modelId="{4114B920-D486-446D-AD53-6D1DC9834E3F}" type="presOf" srcId="{B0DF3CF3-992B-4D82-92A8-FEE4E152CAFF}" destId="{00264F5F-7DC3-4850-A7E0-117869FE9DE5}" srcOrd="0" destOrd="0" presId="urn:microsoft.com/office/officeart/2005/8/layout/pList2"/>
    <dgm:cxn modelId="{3B098FC0-0CAE-4A2D-9752-A0C53F925BEC}" srcId="{B0DF3CF3-992B-4D82-92A8-FEE4E152CAFF}" destId="{94968BF0-DEEA-40D6-9EB0-5180A8998752}" srcOrd="8" destOrd="0" parTransId="{BB6D7B32-23FD-4307-993A-076E5367840A}" sibTransId="{1CA7AF43-DBCD-41F8-BB8B-91A3D347B9B2}"/>
    <dgm:cxn modelId="{0F06E6C9-586C-4B61-A6A7-6E8BE5C1BB8A}" srcId="{B0DF3CF3-992B-4D82-92A8-FEE4E152CAFF}" destId="{A7826C70-08D5-47E0-B362-7E8D590ACD3C}" srcOrd="6" destOrd="0" parTransId="{D308FE15-1013-4CA2-926A-78D0A6617C8F}" sibTransId="{FB06B977-9DF8-4927-B235-9D6F138DCD5D}"/>
    <dgm:cxn modelId="{2C83E044-E560-4DFD-A54B-42E751D16F86}" srcId="{B0DF3CF3-992B-4D82-92A8-FEE4E152CAFF}" destId="{E3AE30C7-76B3-45E2-B31F-D800E8024E1E}" srcOrd="5" destOrd="0" parTransId="{BC0C0D14-E6BB-40C0-BCD5-2E3C0251BB1B}" sibTransId="{2CA67B26-8722-4AE4-8CF4-50C31D930F79}"/>
    <dgm:cxn modelId="{E4873FDB-7C63-4C43-9F7E-B597B22AD684}" type="presOf" srcId="{F06D1938-AA6F-4DC9-BC9D-72575CE0AB61}" destId="{D1B7640E-E1EA-4017-B4C6-23F47D7AF511}" srcOrd="0" destOrd="0" presId="urn:microsoft.com/office/officeart/2005/8/layout/pList2"/>
    <dgm:cxn modelId="{0AC11B0B-3317-4FD6-99BF-10BB76CC249C}" type="presOf" srcId="{A314DB36-EBA4-4D76-B740-CB1A9C737B1D}" destId="{37DCD92A-5097-4701-9AE2-60235076777E}" srcOrd="0" destOrd="0" presId="urn:microsoft.com/office/officeart/2005/8/layout/pList2"/>
    <dgm:cxn modelId="{7FC6E331-C8B7-4DFB-AB3B-952731EF9C18}" type="presOf" srcId="{FB06B977-9DF8-4927-B235-9D6F138DCD5D}" destId="{41029655-8E3C-41B0-A076-9B96AB1F2C1B}" srcOrd="0" destOrd="0" presId="urn:microsoft.com/office/officeart/2005/8/layout/pList2"/>
    <dgm:cxn modelId="{BC077FE5-3E6A-4E3B-9B9B-3C78E58E071C}" type="presOf" srcId="{513E4E7B-21B2-44B9-B6AE-63E34BB3FF04}" destId="{07B1C2DD-0C96-4245-AD8F-0C7E21DE9712}" srcOrd="0" destOrd="0" presId="urn:microsoft.com/office/officeart/2005/8/layout/pList2"/>
    <dgm:cxn modelId="{14D215DE-82FD-44C7-BA86-82C0102D3247}" srcId="{B0DF3CF3-992B-4D82-92A8-FEE4E152CAFF}" destId="{6F05006C-9218-4A09-8F4D-E14D90B023C8}" srcOrd="11" destOrd="0" parTransId="{6C59338A-A029-4455-A211-074F03B38E21}" sibTransId="{59D1F2BC-B90F-4086-89A1-3F5094851B20}"/>
    <dgm:cxn modelId="{B07E97F5-CE82-43F5-8F0B-E7C63CB699B9}" type="presOf" srcId="{438C7727-5E05-484E-BA93-70EE10712ACF}" destId="{F046FB50-AC28-47E6-AA84-64416B2643EE}" srcOrd="0" destOrd="0" presId="urn:microsoft.com/office/officeart/2005/8/layout/pList2"/>
    <dgm:cxn modelId="{C75F6951-CB86-4E39-9FB3-2250FA5C52C0}" srcId="{B0DF3CF3-992B-4D82-92A8-FEE4E152CAFF}" destId="{F06D1938-AA6F-4DC9-BC9D-72575CE0AB61}" srcOrd="4" destOrd="0" parTransId="{44E6E8A3-7519-451E-AA23-AC28925E32C3}" sibTransId="{438C7727-5E05-484E-BA93-70EE10712ACF}"/>
    <dgm:cxn modelId="{97F98B87-C859-444D-8A36-8081ADBAEECF}" type="presOf" srcId="{8B799C23-09AF-4B7D-A027-4A2717F88E42}" destId="{E65EDC0B-124B-4EAD-9523-83569A289B6F}" srcOrd="0" destOrd="0" presId="urn:microsoft.com/office/officeart/2005/8/layout/pList2"/>
    <dgm:cxn modelId="{19458469-5B31-4425-B722-BA9659B8EB23}" type="presOf" srcId="{A7826C70-08D5-47E0-B362-7E8D590ACD3C}" destId="{726083AE-3E63-4E10-BF47-784889702EAE}" srcOrd="0" destOrd="0" presId="urn:microsoft.com/office/officeart/2005/8/layout/pList2"/>
    <dgm:cxn modelId="{51F2E105-BB48-428A-9817-72590940C7A8}" type="presParOf" srcId="{00264F5F-7DC3-4850-A7E0-117869FE9DE5}" destId="{00BEDB63-567D-44D0-ADFC-2D7DBB524FA1}" srcOrd="0" destOrd="0" presId="urn:microsoft.com/office/officeart/2005/8/layout/pList2"/>
    <dgm:cxn modelId="{FE32CD6F-1444-4F72-A748-FE9246CE7146}" type="presParOf" srcId="{00264F5F-7DC3-4850-A7E0-117869FE9DE5}" destId="{BC97B510-043F-4F22-9775-E4AEBC4E7C83}" srcOrd="1" destOrd="0" presId="urn:microsoft.com/office/officeart/2005/8/layout/pList2"/>
    <dgm:cxn modelId="{6BD1F9E0-8BC2-42B8-AA8C-5D0DDAE553F6}" type="presParOf" srcId="{BC97B510-043F-4F22-9775-E4AEBC4E7C83}" destId="{0FB1D8E7-F052-43A6-8A50-DD68FB65B2A0}" srcOrd="0" destOrd="0" presId="urn:microsoft.com/office/officeart/2005/8/layout/pList2"/>
    <dgm:cxn modelId="{D931D213-BC96-4338-ABD3-1BE0353CC1C3}" type="presParOf" srcId="{0FB1D8E7-F052-43A6-8A50-DD68FB65B2A0}" destId="{6D1192C0-8A96-4BA0-B6AC-8DAFCA15B4A4}" srcOrd="0" destOrd="0" presId="urn:microsoft.com/office/officeart/2005/8/layout/pList2"/>
    <dgm:cxn modelId="{2B9C5CA4-5FDE-454B-A89D-C66D5D41305A}" type="presParOf" srcId="{0FB1D8E7-F052-43A6-8A50-DD68FB65B2A0}" destId="{D1E48781-2C06-4BE9-9A94-8F5ED15B2AAE}" srcOrd="1" destOrd="0" presId="urn:microsoft.com/office/officeart/2005/8/layout/pList2"/>
    <dgm:cxn modelId="{A0BE70D8-D7CE-4B9F-8F5A-A5273957BF4B}" type="presParOf" srcId="{0FB1D8E7-F052-43A6-8A50-DD68FB65B2A0}" destId="{16321675-8EC7-43FC-AD1B-4B4E709A8F66}" srcOrd="2" destOrd="0" presId="urn:microsoft.com/office/officeart/2005/8/layout/pList2"/>
    <dgm:cxn modelId="{7EC247B6-E53D-4FC8-BAED-7BADC493919C}" type="presParOf" srcId="{BC97B510-043F-4F22-9775-E4AEBC4E7C83}" destId="{ACCFC135-F94D-4D47-B7A0-58097EE9799A}" srcOrd="1" destOrd="0" presId="urn:microsoft.com/office/officeart/2005/8/layout/pList2"/>
    <dgm:cxn modelId="{BA9A42CE-5B6A-44D0-BDB4-535A13EEBE3E}" type="presParOf" srcId="{BC97B510-043F-4F22-9775-E4AEBC4E7C83}" destId="{2DBB779E-8F20-4BF8-A7F5-7ED2A841A54A}" srcOrd="2" destOrd="0" presId="urn:microsoft.com/office/officeart/2005/8/layout/pList2"/>
    <dgm:cxn modelId="{F296DF40-86E2-447F-A8BC-B07BEED1BC3B}" type="presParOf" srcId="{2DBB779E-8F20-4BF8-A7F5-7ED2A841A54A}" destId="{37DCD92A-5097-4701-9AE2-60235076777E}" srcOrd="0" destOrd="0" presId="urn:microsoft.com/office/officeart/2005/8/layout/pList2"/>
    <dgm:cxn modelId="{29428A38-2B71-414C-9F04-7BB6DED2111E}" type="presParOf" srcId="{2DBB779E-8F20-4BF8-A7F5-7ED2A841A54A}" destId="{5FC74AD0-6141-45DB-8106-AAFCAD1CAE41}" srcOrd="1" destOrd="0" presId="urn:microsoft.com/office/officeart/2005/8/layout/pList2"/>
    <dgm:cxn modelId="{0F04D7F8-4871-4695-AFD7-47D0F35CBD78}" type="presParOf" srcId="{2DBB779E-8F20-4BF8-A7F5-7ED2A841A54A}" destId="{6354B695-6205-4F93-8792-EFEEB8F9453A}" srcOrd="2" destOrd="0" presId="urn:microsoft.com/office/officeart/2005/8/layout/pList2"/>
    <dgm:cxn modelId="{E664B58F-6C4A-4F5E-BC32-60C90CD3DC77}" type="presParOf" srcId="{BC97B510-043F-4F22-9775-E4AEBC4E7C83}" destId="{5F5D7664-E4DE-48AF-B498-408A0926ABE1}" srcOrd="3" destOrd="0" presId="urn:microsoft.com/office/officeart/2005/8/layout/pList2"/>
    <dgm:cxn modelId="{11E60910-A7C2-40CE-904C-85ECBF042B9D}" type="presParOf" srcId="{BC97B510-043F-4F22-9775-E4AEBC4E7C83}" destId="{0302844B-36C9-46A9-86EC-19F48AADF942}" srcOrd="4" destOrd="0" presId="urn:microsoft.com/office/officeart/2005/8/layout/pList2"/>
    <dgm:cxn modelId="{8B04CBF3-3F6E-4CE8-9008-3EA99B073035}" type="presParOf" srcId="{0302844B-36C9-46A9-86EC-19F48AADF942}" destId="{07B1C2DD-0C96-4245-AD8F-0C7E21DE9712}" srcOrd="0" destOrd="0" presId="urn:microsoft.com/office/officeart/2005/8/layout/pList2"/>
    <dgm:cxn modelId="{138DCD22-524E-4623-B076-1D69CA1B7094}" type="presParOf" srcId="{0302844B-36C9-46A9-86EC-19F48AADF942}" destId="{5A25B94B-A857-4DE4-BAA2-ADBD1995482C}" srcOrd="1" destOrd="0" presId="urn:microsoft.com/office/officeart/2005/8/layout/pList2"/>
    <dgm:cxn modelId="{5AD23F95-4FC5-4A41-94E0-D72225791F1F}" type="presParOf" srcId="{0302844B-36C9-46A9-86EC-19F48AADF942}" destId="{BD44AFC8-9845-447E-B885-87783EECD544}" srcOrd="2" destOrd="0" presId="urn:microsoft.com/office/officeart/2005/8/layout/pList2"/>
    <dgm:cxn modelId="{564773ED-9017-408C-972A-4506FA2DDC64}" type="presParOf" srcId="{BC97B510-043F-4F22-9775-E4AEBC4E7C83}" destId="{52948EE1-F8DB-4A49-9256-C83EBB8473CE}" srcOrd="5" destOrd="0" presId="urn:microsoft.com/office/officeart/2005/8/layout/pList2"/>
    <dgm:cxn modelId="{F8FDEA53-4341-4C21-9FFE-60E9740F9563}" type="presParOf" srcId="{BC97B510-043F-4F22-9775-E4AEBC4E7C83}" destId="{72F46C92-FDD2-4D49-A5A0-802F7F14ECA5}" srcOrd="6" destOrd="0" presId="urn:microsoft.com/office/officeart/2005/8/layout/pList2"/>
    <dgm:cxn modelId="{ECC55B74-793F-47B5-8C45-3C62659E97E2}" type="presParOf" srcId="{72F46C92-FDD2-4D49-A5A0-802F7F14ECA5}" destId="{91CC9960-C0B7-401E-B554-EBA20E2FF4DF}" srcOrd="0" destOrd="0" presId="urn:microsoft.com/office/officeart/2005/8/layout/pList2"/>
    <dgm:cxn modelId="{B279FCA8-440E-47E9-AFAC-8FDC764EC49E}" type="presParOf" srcId="{72F46C92-FDD2-4D49-A5A0-802F7F14ECA5}" destId="{5A42FA7A-2926-4050-A90E-3378E64D37DC}" srcOrd="1" destOrd="0" presId="urn:microsoft.com/office/officeart/2005/8/layout/pList2"/>
    <dgm:cxn modelId="{889C6368-089B-4599-8318-FD1A10DC531B}" type="presParOf" srcId="{72F46C92-FDD2-4D49-A5A0-802F7F14ECA5}" destId="{415551BE-3C72-471D-9026-BFBA331D9A89}" srcOrd="2" destOrd="0" presId="urn:microsoft.com/office/officeart/2005/8/layout/pList2"/>
    <dgm:cxn modelId="{1D6672B9-EA97-421C-8608-915D335FEB88}" type="presParOf" srcId="{BC97B510-043F-4F22-9775-E4AEBC4E7C83}" destId="{DAEA41F6-DBCE-49BD-92FA-E8952C75A11B}" srcOrd="7" destOrd="0" presId="urn:microsoft.com/office/officeart/2005/8/layout/pList2"/>
    <dgm:cxn modelId="{5CD644BC-33B2-47A6-8FB1-3B91A6141863}" type="presParOf" srcId="{BC97B510-043F-4F22-9775-E4AEBC4E7C83}" destId="{F4A7CE95-63FA-4B01-A553-E94E5F957C55}" srcOrd="8" destOrd="0" presId="urn:microsoft.com/office/officeart/2005/8/layout/pList2"/>
    <dgm:cxn modelId="{A846D5B4-36FE-4ABA-8559-5C4764978D22}" type="presParOf" srcId="{F4A7CE95-63FA-4B01-A553-E94E5F957C55}" destId="{D1B7640E-E1EA-4017-B4C6-23F47D7AF511}" srcOrd="0" destOrd="0" presId="urn:microsoft.com/office/officeart/2005/8/layout/pList2"/>
    <dgm:cxn modelId="{2767622E-2BFC-4E0B-83C3-76FF94F7C25C}" type="presParOf" srcId="{F4A7CE95-63FA-4B01-A553-E94E5F957C55}" destId="{A181D537-5EC9-4EF4-B8CC-C01CAEE1ABD2}" srcOrd="1" destOrd="0" presId="urn:microsoft.com/office/officeart/2005/8/layout/pList2"/>
    <dgm:cxn modelId="{DEC51D8D-2EBB-41F9-BD1A-7E073EEC4018}" type="presParOf" srcId="{F4A7CE95-63FA-4B01-A553-E94E5F957C55}" destId="{4A2BBB5E-5572-4269-8EA6-5C462186417C}" srcOrd="2" destOrd="0" presId="urn:microsoft.com/office/officeart/2005/8/layout/pList2"/>
    <dgm:cxn modelId="{50C80DCA-4A0A-437B-A084-DF7F7F3199B3}" type="presParOf" srcId="{BC97B510-043F-4F22-9775-E4AEBC4E7C83}" destId="{F046FB50-AC28-47E6-AA84-64416B2643EE}" srcOrd="9" destOrd="0" presId="urn:microsoft.com/office/officeart/2005/8/layout/pList2"/>
    <dgm:cxn modelId="{6DD713E7-A795-44AF-B941-02DCBBE52879}" type="presParOf" srcId="{BC97B510-043F-4F22-9775-E4AEBC4E7C83}" destId="{652CCCDB-A9FE-459C-BC2B-BF695FCD353C}" srcOrd="10" destOrd="0" presId="urn:microsoft.com/office/officeart/2005/8/layout/pList2"/>
    <dgm:cxn modelId="{100ACC92-6A36-47E6-8B0C-197A656E6D30}" type="presParOf" srcId="{652CCCDB-A9FE-459C-BC2B-BF695FCD353C}" destId="{04618E05-F2AA-4A05-B998-EAB9FF585E54}" srcOrd="0" destOrd="0" presId="urn:microsoft.com/office/officeart/2005/8/layout/pList2"/>
    <dgm:cxn modelId="{2536DE3D-136A-4B90-95D2-613A529BFD17}" type="presParOf" srcId="{652CCCDB-A9FE-459C-BC2B-BF695FCD353C}" destId="{991EE0E0-E4EB-49CF-BB2E-1C117649C1A8}" srcOrd="1" destOrd="0" presId="urn:microsoft.com/office/officeart/2005/8/layout/pList2"/>
    <dgm:cxn modelId="{0D1B964A-156C-4EC7-AD23-BFC8EA0764AC}" type="presParOf" srcId="{652CCCDB-A9FE-459C-BC2B-BF695FCD353C}" destId="{3BF307A9-1934-4906-ADFD-471B1F9D22AA}" srcOrd="2" destOrd="0" presId="urn:microsoft.com/office/officeart/2005/8/layout/pList2"/>
    <dgm:cxn modelId="{5B5FD2FF-4E56-45F8-9802-08D9824BD25B}" type="presParOf" srcId="{BC97B510-043F-4F22-9775-E4AEBC4E7C83}" destId="{872EC629-1AA2-45A3-B206-62EEDB0EC950}" srcOrd="11" destOrd="0" presId="urn:microsoft.com/office/officeart/2005/8/layout/pList2"/>
    <dgm:cxn modelId="{E605B337-031A-453B-A2F9-DC41FAD99239}" type="presParOf" srcId="{BC97B510-043F-4F22-9775-E4AEBC4E7C83}" destId="{6C07759F-DF77-4415-8291-1254EF367332}" srcOrd="12" destOrd="0" presId="urn:microsoft.com/office/officeart/2005/8/layout/pList2"/>
    <dgm:cxn modelId="{D8A5C58F-7207-4498-8E56-7F48741B96B9}" type="presParOf" srcId="{6C07759F-DF77-4415-8291-1254EF367332}" destId="{726083AE-3E63-4E10-BF47-784889702EAE}" srcOrd="0" destOrd="0" presId="urn:microsoft.com/office/officeart/2005/8/layout/pList2"/>
    <dgm:cxn modelId="{B3443B6F-F162-469B-9B63-6F0A44E72927}" type="presParOf" srcId="{6C07759F-DF77-4415-8291-1254EF367332}" destId="{D3CEEEEE-B856-4E89-8882-88892D405E00}" srcOrd="1" destOrd="0" presId="urn:microsoft.com/office/officeart/2005/8/layout/pList2"/>
    <dgm:cxn modelId="{1475D9F0-6D3E-42FB-B92A-1DDC15787D45}" type="presParOf" srcId="{6C07759F-DF77-4415-8291-1254EF367332}" destId="{95F74FA5-3ECB-4698-9C45-9F380E1CD0E1}" srcOrd="2" destOrd="0" presId="urn:microsoft.com/office/officeart/2005/8/layout/pList2"/>
    <dgm:cxn modelId="{1093F6DC-F3B9-470D-90B5-B009907E63D3}" type="presParOf" srcId="{BC97B510-043F-4F22-9775-E4AEBC4E7C83}" destId="{41029655-8E3C-41B0-A076-9B96AB1F2C1B}" srcOrd="13" destOrd="0" presId="urn:microsoft.com/office/officeart/2005/8/layout/pList2"/>
    <dgm:cxn modelId="{F574D483-838C-4765-A7C7-EC39A6FFCEB7}" type="presParOf" srcId="{BC97B510-043F-4F22-9775-E4AEBC4E7C83}" destId="{9B19B843-F6B3-4C0B-AED1-1C244D223392}" srcOrd="14" destOrd="0" presId="urn:microsoft.com/office/officeart/2005/8/layout/pList2"/>
    <dgm:cxn modelId="{FE06BD64-3F3D-4DA2-A5CC-EFDE99BF82C1}" type="presParOf" srcId="{9B19B843-F6B3-4C0B-AED1-1C244D223392}" destId="{E65EDC0B-124B-4EAD-9523-83569A289B6F}" srcOrd="0" destOrd="0" presId="urn:microsoft.com/office/officeart/2005/8/layout/pList2"/>
    <dgm:cxn modelId="{0A66EC80-FF30-4551-9971-08DD79800E10}" type="presParOf" srcId="{9B19B843-F6B3-4C0B-AED1-1C244D223392}" destId="{5D9660C7-03D9-41F6-AB46-E5964369E087}" srcOrd="1" destOrd="0" presId="urn:microsoft.com/office/officeart/2005/8/layout/pList2"/>
    <dgm:cxn modelId="{C10F91C2-41C6-44E5-80D4-CF3B3C12659D}" type="presParOf" srcId="{9B19B843-F6B3-4C0B-AED1-1C244D223392}" destId="{F49B9826-5939-48A1-9748-92811E63F017}" srcOrd="2" destOrd="0" presId="urn:microsoft.com/office/officeart/2005/8/layout/pList2"/>
    <dgm:cxn modelId="{187CBC1A-B20F-4CD5-AE84-7FDB9A49191F}" type="presParOf" srcId="{BC97B510-043F-4F22-9775-E4AEBC4E7C83}" destId="{4BE525D4-B7AD-4E20-8C64-B6B8EAFD5A53}" srcOrd="15" destOrd="0" presId="urn:microsoft.com/office/officeart/2005/8/layout/pList2"/>
    <dgm:cxn modelId="{8D4758CA-EF54-4CBD-A741-D9E0712F15EE}" type="presParOf" srcId="{BC97B510-043F-4F22-9775-E4AEBC4E7C83}" destId="{1F053308-26CD-4499-9D98-B45C75063E45}" srcOrd="16" destOrd="0" presId="urn:microsoft.com/office/officeart/2005/8/layout/pList2"/>
    <dgm:cxn modelId="{62D4B00A-9992-4ED7-8430-2B37FE063B6F}" type="presParOf" srcId="{1F053308-26CD-4499-9D98-B45C75063E45}" destId="{004C5EC8-0516-476E-AF64-267DEABC52F9}" srcOrd="0" destOrd="0" presId="urn:microsoft.com/office/officeart/2005/8/layout/pList2"/>
    <dgm:cxn modelId="{AE48A81C-9C86-45B0-A53B-7BBAF926F804}" type="presParOf" srcId="{1F053308-26CD-4499-9D98-B45C75063E45}" destId="{4E7B5991-4E70-414C-85A3-C04BDD0822BC}" srcOrd="1" destOrd="0" presId="urn:microsoft.com/office/officeart/2005/8/layout/pList2"/>
    <dgm:cxn modelId="{ECB75309-76B7-4122-8A6E-8F28D943FAC4}" type="presParOf" srcId="{1F053308-26CD-4499-9D98-B45C75063E45}" destId="{FB58ACEE-7272-42CD-95FC-A8A847DC87CE}" srcOrd="2" destOrd="0" presId="urn:microsoft.com/office/officeart/2005/8/layout/pList2"/>
    <dgm:cxn modelId="{AB638838-66BF-4018-A4CB-BE3811C68208}" type="presParOf" srcId="{BC97B510-043F-4F22-9775-E4AEBC4E7C83}" destId="{5D211569-9307-434D-BB7C-60E124CD30E7}" srcOrd="17" destOrd="0" presId="urn:microsoft.com/office/officeart/2005/8/layout/pList2"/>
    <dgm:cxn modelId="{137449ED-1B58-4F07-8B65-81F444CBE84A}" type="presParOf" srcId="{BC97B510-043F-4F22-9775-E4AEBC4E7C83}" destId="{5F3BB38D-4D90-4ACA-9A96-A5610F8738B8}" srcOrd="18" destOrd="0" presId="urn:microsoft.com/office/officeart/2005/8/layout/pList2"/>
    <dgm:cxn modelId="{FC0E91EA-8388-4215-AD76-11487EBD2A8E}" type="presParOf" srcId="{5F3BB38D-4D90-4ACA-9A96-A5610F8738B8}" destId="{D1FFF816-8AD9-4804-B40F-2E0269F47BB2}" srcOrd="0" destOrd="0" presId="urn:microsoft.com/office/officeart/2005/8/layout/pList2"/>
    <dgm:cxn modelId="{E520460B-F8E6-4261-951B-239338844DE8}" type="presParOf" srcId="{5F3BB38D-4D90-4ACA-9A96-A5610F8738B8}" destId="{2CB58D0D-B832-43CE-BDE3-858D69184648}" srcOrd="1" destOrd="0" presId="urn:microsoft.com/office/officeart/2005/8/layout/pList2"/>
    <dgm:cxn modelId="{14BBB1DF-249B-427D-ADFC-88F3EB80570B}" type="presParOf" srcId="{5F3BB38D-4D90-4ACA-9A96-A5610F8738B8}" destId="{2875970D-B039-415E-A5A0-177E65AAD49A}" srcOrd="2" destOrd="0" presId="urn:microsoft.com/office/officeart/2005/8/layout/pList2"/>
    <dgm:cxn modelId="{8B785E9B-4262-42C1-9C80-1260829D973B}" type="presParOf" srcId="{BC97B510-043F-4F22-9775-E4AEBC4E7C83}" destId="{B694BDD3-4B21-4CB7-BC04-F741B9EDC3C3}" srcOrd="19" destOrd="0" presId="urn:microsoft.com/office/officeart/2005/8/layout/pList2"/>
    <dgm:cxn modelId="{6D0D2F8C-C7F6-47DA-BEED-0B5C995E6E61}" type="presParOf" srcId="{BC97B510-043F-4F22-9775-E4AEBC4E7C83}" destId="{4FF4983B-A856-4240-A504-92EEC8EEBC08}" srcOrd="20" destOrd="0" presId="urn:microsoft.com/office/officeart/2005/8/layout/pList2"/>
    <dgm:cxn modelId="{F8130834-B702-4524-9E5B-6E287E77A8D1}" type="presParOf" srcId="{4FF4983B-A856-4240-A504-92EEC8EEBC08}" destId="{AEF3C1A8-F4D1-461E-913E-281BA8594DED}" srcOrd="0" destOrd="0" presId="urn:microsoft.com/office/officeart/2005/8/layout/pList2"/>
    <dgm:cxn modelId="{AD962135-1401-4B79-810A-92BFD5B70927}" type="presParOf" srcId="{4FF4983B-A856-4240-A504-92EEC8EEBC08}" destId="{6E8F0CF3-1054-4565-A89E-60A38B0C7BA0}" srcOrd="1" destOrd="0" presId="urn:microsoft.com/office/officeart/2005/8/layout/pList2"/>
    <dgm:cxn modelId="{897C454E-1033-418A-874A-9D434D64F4F6}" type="presParOf" srcId="{4FF4983B-A856-4240-A504-92EEC8EEBC08}" destId="{F637F187-D417-4AC7-B3AB-7DE18C0236C2}" srcOrd="2" destOrd="0" presId="urn:microsoft.com/office/officeart/2005/8/layout/pList2"/>
    <dgm:cxn modelId="{3FD7819C-F708-401F-B45A-537B0D0E2409}" type="presParOf" srcId="{BC97B510-043F-4F22-9775-E4AEBC4E7C83}" destId="{0FFBE44D-C613-4C66-AEDA-0FBD57900402}" srcOrd="21" destOrd="0" presId="urn:microsoft.com/office/officeart/2005/8/layout/pList2"/>
    <dgm:cxn modelId="{3F8F5C7D-6022-47AC-B76C-973D5CF1E66F}" type="presParOf" srcId="{BC97B510-043F-4F22-9775-E4AEBC4E7C83}" destId="{75A5C917-7467-4208-8732-96F68D420C98}" srcOrd="22" destOrd="0" presId="urn:microsoft.com/office/officeart/2005/8/layout/pList2"/>
    <dgm:cxn modelId="{46E6748C-8D8C-4931-AC8E-1BAA75916447}" type="presParOf" srcId="{75A5C917-7467-4208-8732-96F68D420C98}" destId="{685F320C-E1A4-42F3-B1E5-6798FC0A871F}" srcOrd="0" destOrd="0" presId="urn:microsoft.com/office/officeart/2005/8/layout/pList2"/>
    <dgm:cxn modelId="{085C1E8B-BAE0-47A6-B687-8DB85D54E751}" type="presParOf" srcId="{75A5C917-7467-4208-8732-96F68D420C98}" destId="{30BD1502-F30A-47EF-87F5-EB7A1E8D3F7C}" srcOrd="1" destOrd="0" presId="urn:microsoft.com/office/officeart/2005/8/layout/pList2"/>
    <dgm:cxn modelId="{6460597F-CC01-41E3-8617-31A3BEDCB315}" type="presParOf" srcId="{75A5C917-7467-4208-8732-96F68D420C98}" destId="{B46C30BC-F1C3-4D57-A771-867BC13F734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38423-CDDC-4330-9F6E-C9A31984E383}">
      <dsp:nvSpPr>
        <dsp:cNvPr id="0" name=""/>
        <dsp:cNvSpPr/>
      </dsp:nvSpPr>
      <dsp:spPr>
        <a:xfrm rot="10800000">
          <a:off x="0" y="0"/>
          <a:ext cx="10515599" cy="870316"/>
        </a:xfrm>
        <a:prstGeom prst="trapezoid">
          <a:avLst>
            <a:gd name="adj" fmla="val 100688"/>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solidFill>
                <a:schemeClr val="tx2"/>
              </a:solidFill>
              <a:latin typeface="+mn-lt"/>
              <a:cs typeface="Arial" panose="020B0604020202020204" pitchFamily="34" charset="0"/>
            </a:rPr>
            <a:t>Identified CSAI Victims: 17,891 </a:t>
          </a:r>
        </a:p>
      </dsp:txBody>
      <dsp:txXfrm rot="-10800000">
        <a:off x="1840230" y="0"/>
        <a:ext cx="6835140" cy="870316"/>
      </dsp:txXfrm>
    </dsp:sp>
    <dsp:sp modelId="{92F2ACC1-CAEA-44C5-8C3C-53595457896F}">
      <dsp:nvSpPr>
        <dsp:cNvPr id="0" name=""/>
        <dsp:cNvSpPr/>
      </dsp:nvSpPr>
      <dsp:spPr>
        <a:xfrm rot="10800000">
          <a:off x="876300" y="870316"/>
          <a:ext cx="8763000" cy="870316"/>
        </a:xfrm>
        <a:prstGeom prst="trapezoid">
          <a:avLst>
            <a:gd name="adj" fmla="val 100688"/>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r>
            <a:rPr lang="en-US" sz="2000" b="1" kern="1200" dirty="0">
              <a:latin typeface="+mn-lt"/>
              <a:cs typeface="Arial" panose="020B0604020202020204" pitchFamily="34" charset="0"/>
            </a:rPr>
            <a:t>Actively Traded Victims: 1,894</a:t>
          </a:r>
        </a:p>
      </dsp:txBody>
      <dsp:txXfrm rot="-10800000">
        <a:off x="2409825" y="870316"/>
        <a:ext cx="5695950" cy="870316"/>
      </dsp:txXfrm>
    </dsp:sp>
    <dsp:sp modelId="{152EA8B3-A56F-4CB4-83A1-C1D2289DD57F}">
      <dsp:nvSpPr>
        <dsp:cNvPr id="0" name=""/>
        <dsp:cNvSpPr/>
      </dsp:nvSpPr>
      <dsp:spPr>
        <a:xfrm rot="10800000">
          <a:off x="1752600" y="1740632"/>
          <a:ext cx="7010400" cy="870316"/>
        </a:xfrm>
        <a:prstGeom prst="trapezoid">
          <a:avLst>
            <a:gd name="adj" fmla="val 10068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mn-lt"/>
              <a:cs typeface="Arial" panose="020B0604020202020204" pitchFamily="34" charset="0"/>
            </a:rPr>
            <a:t>Receive Notification: 239</a:t>
          </a:r>
        </a:p>
      </dsp:txBody>
      <dsp:txXfrm rot="-10800000">
        <a:off x="2979419" y="1740632"/>
        <a:ext cx="4556760" cy="870316"/>
      </dsp:txXfrm>
    </dsp:sp>
    <dsp:sp modelId="{FFE9C33B-7979-44D7-B01F-2A99807203F8}">
      <dsp:nvSpPr>
        <dsp:cNvPr id="0" name=""/>
        <dsp:cNvSpPr/>
      </dsp:nvSpPr>
      <dsp:spPr>
        <a:xfrm rot="10800000">
          <a:off x="2628900" y="2610948"/>
          <a:ext cx="5257800" cy="870316"/>
        </a:xfrm>
        <a:prstGeom prst="trapezoid">
          <a:avLst>
            <a:gd name="adj" fmla="val 100688"/>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a:latin typeface="+mn-lt"/>
              <a:cs typeface="Arial" panose="020B0604020202020204" pitchFamily="34" charset="0"/>
            </a:rPr>
            <a:t>Impact Statement: 90</a:t>
          </a:r>
        </a:p>
      </dsp:txBody>
      <dsp:txXfrm rot="-10800000">
        <a:off x="3549015" y="2610948"/>
        <a:ext cx="3417570" cy="870316"/>
      </dsp:txXfrm>
    </dsp:sp>
    <dsp:sp modelId="{E99A1216-B34B-4EE2-839F-CD9B877A37F7}">
      <dsp:nvSpPr>
        <dsp:cNvPr id="0" name=""/>
        <dsp:cNvSpPr/>
      </dsp:nvSpPr>
      <dsp:spPr>
        <a:xfrm rot="10800000">
          <a:off x="3505200" y="3481264"/>
          <a:ext cx="3505200" cy="870316"/>
        </a:xfrm>
        <a:prstGeom prst="trapezoid">
          <a:avLst>
            <a:gd name="adj" fmla="val 100688"/>
          </a:avLst>
        </a:prstGeom>
        <a:solidFill>
          <a:schemeClr val="tx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lvl="0" algn="ctr" defTabSz="889000">
            <a:lnSpc>
              <a:spcPct val="90000"/>
            </a:lnSpc>
            <a:spcBef>
              <a:spcPct val="0"/>
            </a:spcBef>
            <a:spcAft>
              <a:spcPts val="0"/>
            </a:spcAft>
          </a:pPr>
          <a:endParaRPr lang="en-US" sz="2000" b="1" kern="1200" dirty="0">
            <a:latin typeface="+mn-lt"/>
            <a:cs typeface="Arial" panose="020B0604020202020204" pitchFamily="34" charset="0"/>
          </a:endParaRPr>
        </a:p>
        <a:p>
          <a:pPr lvl="0" algn="ctr" defTabSz="889000">
            <a:lnSpc>
              <a:spcPct val="90000"/>
            </a:lnSpc>
            <a:spcBef>
              <a:spcPct val="0"/>
            </a:spcBef>
            <a:spcAft>
              <a:spcPts val="0"/>
            </a:spcAft>
          </a:pPr>
          <a:r>
            <a:rPr lang="en-US" sz="2000" b="1" kern="1200" dirty="0">
              <a:latin typeface="+mn-lt"/>
              <a:cs typeface="Arial" panose="020B0604020202020204" pitchFamily="34" charset="0"/>
            </a:rPr>
            <a:t>Retain Counsel: 62</a:t>
          </a:r>
        </a:p>
      </dsp:txBody>
      <dsp:txXfrm rot="-10800000">
        <a:off x="4118610" y="3481264"/>
        <a:ext cx="2278380" cy="870316"/>
      </dsp:txXfrm>
    </dsp:sp>
    <dsp:sp modelId="{C67CECBF-4D17-46C6-8CFB-E8A323C09093}">
      <dsp:nvSpPr>
        <dsp:cNvPr id="0" name=""/>
        <dsp:cNvSpPr/>
      </dsp:nvSpPr>
      <dsp:spPr>
        <a:xfrm rot="10800000">
          <a:off x="4381500" y="4351580"/>
          <a:ext cx="1752600" cy="870316"/>
        </a:xfrm>
        <a:prstGeom prst="trapezoid">
          <a:avLst>
            <a:gd name="adj" fmla="val 100688"/>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ts val="0"/>
            </a:spcAft>
          </a:pPr>
          <a:r>
            <a:rPr lang="en-US" sz="2000" b="1" kern="1200" dirty="0">
              <a:latin typeface="+mn-lt"/>
              <a:cs typeface="Arial" panose="020B0604020202020204" pitchFamily="34" charset="0"/>
            </a:rPr>
            <a:t>Restitution: </a:t>
          </a:r>
        </a:p>
        <a:p>
          <a:pPr lvl="0" algn="ctr" defTabSz="889000">
            <a:lnSpc>
              <a:spcPct val="90000"/>
            </a:lnSpc>
            <a:spcBef>
              <a:spcPct val="0"/>
            </a:spcBef>
            <a:spcAft>
              <a:spcPts val="0"/>
            </a:spcAft>
          </a:pPr>
          <a:r>
            <a:rPr lang="en-US" sz="2000" b="1" kern="1200" dirty="0">
              <a:latin typeface="+mn-lt"/>
              <a:cs typeface="Arial" panose="020B0604020202020204" pitchFamily="34" charset="0"/>
            </a:rPr>
            <a:t>39</a:t>
          </a:r>
        </a:p>
        <a:p>
          <a:pPr lvl="0" algn="ctr" defTabSz="889000">
            <a:lnSpc>
              <a:spcPct val="90000"/>
            </a:lnSpc>
            <a:spcBef>
              <a:spcPct val="0"/>
            </a:spcBef>
            <a:spcAft>
              <a:spcPts val="0"/>
            </a:spcAft>
          </a:pPr>
          <a:endParaRPr lang="en-US" sz="2000" b="1" kern="1200" dirty="0">
            <a:latin typeface="+mn-lt"/>
            <a:cs typeface="Arial" panose="020B0604020202020204" pitchFamily="34" charset="0"/>
          </a:endParaRPr>
        </a:p>
      </dsp:txBody>
      <dsp:txXfrm rot="-10800000">
        <a:off x="4381500" y="4351580"/>
        <a:ext cx="1752600" cy="8703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FF433-AD57-4D5E-884E-95A9F6F3B9CB}">
      <dsp:nvSpPr>
        <dsp:cNvPr id="0" name=""/>
        <dsp:cNvSpPr/>
      </dsp:nvSpPr>
      <dsp:spPr>
        <a:xfrm>
          <a:off x="0" y="623"/>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E39A2D-50D2-40D2-9178-B91BA8B12407}">
      <dsp:nvSpPr>
        <dsp:cNvPr id="0" name=""/>
        <dsp:cNvSpPr/>
      </dsp:nvSpPr>
      <dsp:spPr>
        <a:xfrm>
          <a:off x="0" y="62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lvl="0" algn="l" defTabSz="1955800">
            <a:lnSpc>
              <a:spcPct val="90000"/>
            </a:lnSpc>
            <a:spcBef>
              <a:spcPct val="0"/>
            </a:spcBef>
            <a:spcAft>
              <a:spcPct val="35000"/>
            </a:spcAft>
          </a:pPr>
          <a:r>
            <a:rPr lang="en-US" sz="4400" kern="1200" dirty="0"/>
            <a:t>Assess &amp; Evaluate</a:t>
          </a:r>
        </a:p>
      </dsp:txBody>
      <dsp:txXfrm>
        <a:off x="0" y="623"/>
        <a:ext cx="6492875" cy="1020830"/>
      </dsp:txXfrm>
    </dsp:sp>
    <dsp:sp modelId="{F18D2A4A-9037-4701-8B38-2718528097E3}">
      <dsp:nvSpPr>
        <dsp:cNvPr id="0" name=""/>
        <dsp:cNvSpPr/>
      </dsp:nvSpPr>
      <dsp:spPr>
        <a:xfrm>
          <a:off x="0" y="1021453"/>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3E335F-8A49-4AFF-A07B-9841AE5313A7}">
      <dsp:nvSpPr>
        <dsp:cNvPr id="0" name=""/>
        <dsp:cNvSpPr/>
      </dsp:nvSpPr>
      <dsp:spPr>
        <a:xfrm>
          <a:off x="0" y="1021453"/>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lvl="0" algn="l" defTabSz="1955800">
            <a:lnSpc>
              <a:spcPct val="90000"/>
            </a:lnSpc>
            <a:spcBef>
              <a:spcPct val="0"/>
            </a:spcBef>
            <a:spcAft>
              <a:spcPct val="35000"/>
            </a:spcAft>
          </a:pPr>
          <a:r>
            <a:rPr lang="en-US" sz="4400" kern="1200" dirty="0"/>
            <a:t>Types of Support Needed</a:t>
          </a:r>
        </a:p>
      </dsp:txBody>
      <dsp:txXfrm>
        <a:off x="0" y="1021453"/>
        <a:ext cx="6492875" cy="1020830"/>
      </dsp:txXfrm>
    </dsp:sp>
    <dsp:sp modelId="{51C9A757-BCE1-4F6B-B915-230AB2703A69}">
      <dsp:nvSpPr>
        <dsp:cNvPr id="0" name=""/>
        <dsp:cNvSpPr/>
      </dsp:nvSpPr>
      <dsp:spPr>
        <a:xfrm>
          <a:off x="0" y="2042284"/>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2DEBC8-AC07-4BBC-8022-259BEFBAC633}">
      <dsp:nvSpPr>
        <dsp:cNvPr id="0" name=""/>
        <dsp:cNvSpPr/>
      </dsp:nvSpPr>
      <dsp:spPr>
        <a:xfrm>
          <a:off x="0" y="2042284"/>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lvl="0" algn="l" defTabSz="1955800">
            <a:lnSpc>
              <a:spcPct val="90000"/>
            </a:lnSpc>
            <a:spcBef>
              <a:spcPct val="0"/>
            </a:spcBef>
            <a:spcAft>
              <a:spcPct val="35000"/>
            </a:spcAft>
          </a:pPr>
          <a:r>
            <a:rPr lang="en-US" sz="4400" kern="1200" dirty="0"/>
            <a:t>Family Challenges</a:t>
          </a:r>
        </a:p>
      </dsp:txBody>
      <dsp:txXfrm>
        <a:off x="0" y="2042284"/>
        <a:ext cx="6492875" cy="1020830"/>
      </dsp:txXfrm>
    </dsp:sp>
    <dsp:sp modelId="{B1CC7858-21F9-48D2-9F38-36584228D15F}">
      <dsp:nvSpPr>
        <dsp:cNvPr id="0" name=""/>
        <dsp:cNvSpPr/>
      </dsp:nvSpPr>
      <dsp:spPr>
        <a:xfrm>
          <a:off x="0" y="3063115"/>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C1DE75-50E2-4146-8417-665CFEF1BC29}">
      <dsp:nvSpPr>
        <dsp:cNvPr id="0" name=""/>
        <dsp:cNvSpPr/>
      </dsp:nvSpPr>
      <dsp:spPr>
        <a:xfrm>
          <a:off x="0" y="3063115"/>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lvl="0" algn="l" defTabSz="1955800">
            <a:lnSpc>
              <a:spcPct val="90000"/>
            </a:lnSpc>
            <a:spcBef>
              <a:spcPct val="0"/>
            </a:spcBef>
            <a:spcAft>
              <a:spcPct val="35000"/>
            </a:spcAft>
          </a:pPr>
          <a:r>
            <a:rPr lang="en-US" sz="4400" kern="1200" dirty="0"/>
            <a:t>Moving Forward</a:t>
          </a:r>
        </a:p>
      </dsp:txBody>
      <dsp:txXfrm>
        <a:off x="0" y="3063115"/>
        <a:ext cx="6492875" cy="1020830"/>
      </dsp:txXfrm>
    </dsp:sp>
    <dsp:sp modelId="{33C72C55-A8A0-4DB5-864F-F6C96673543B}">
      <dsp:nvSpPr>
        <dsp:cNvPr id="0" name=""/>
        <dsp:cNvSpPr/>
      </dsp:nvSpPr>
      <dsp:spPr>
        <a:xfrm>
          <a:off x="0" y="4083946"/>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75F18-4DEC-4AF9-BA0A-ED97AB028E6D}">
      <dsp:nvSpPr>
        <dsp:cNvPr id="0" name=""/>
        <dsp:cNvSpPr/>
      </dsp:nvSpPr>
      <dsp:spPr>
        <a:xfrm>
          <a:off x="0" y="4083946"/>
          <a:ext cx="6492875" cy="1020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lvl="0" algn="l" defTabSz="1955800">
            <a:lnSpc>
              <a:spcPct val="90000"/>
            </a:lnSpc>
            <a:spcBef>
              <a:spcPct val="0"/>
            </a:spcBef>
            <a:spcAft>
              <a:spcPct val="35000"/>
            </a:spcAft>
          </a:pPr>
          <a:r>
            <a:rPr lang="en-US" sz="4400" kern="1200" dirty="0"/>
            <a:t>Resources &amp; Connections</a:t>
          </a:r>
        </a:p>
      </dsp:txBody>
      <dsp:txXfrm>
        <a:off x="0" y="4083946"/>
        <a:ext cx="6492875" cy="10208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BEDB63-567D-44D0-ADFC-2D7DBB524FA1}">
      <dsp:nvSpPr>
        <dsp:cNvPr id="0" name=""/>
        <dsp:cNvSpPr/>
      </dsp:nvSpPr>
      <dsp:spPr>
        <a:xfrm>
          <a:off x="0" y="0"/>
          <a:ext cx="10363200" cy="1813129"/>
        </a:xfrm>
        <a:prstGeom prst="roundRect">
          <a:avLst>
            <a:gd name="adj" fmla="val 10000"/>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321675-8EC7-43FC-AD1B-4B4E709A8F66}">
      <dsp:nvSpPr>
        <dsp:cNvPr id="0" name=""/>
        <dsp:cNvSpPr/>
      </dsp:nvSpPr>
      <dsp:spPr>
        <a:xfrm>
          <a:off x="313571"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1192C0-8A96-4BA0-B6AC-8DAFCA15B4A4}">
      <dsp:nvSpPr>
        <dsp:cNvPr id="0" name=""/>
        <dsp:cNvSpPr/>
      </dsp:nvSpPr>
      <dsp:spPr>
        <a:xfrm rot="10800000">
          <a:off x="313571"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Mental Health</a:t>
          </a:r>
        </a:p>
      </dsp:txBody>
      <dsp:txXfrm rot="10800000">
        <a:off x="336427" y="1813129"/>
        <a:ext cx="697498" cy="2193191"/>
      </dsp:txXfrm>
    </dsp:sp>
    <dsp:sp modelId="{6354B695-6205-4F93-8792-EFEEB8F9453A}">
      <dsp:nvSpPr>
        <dsp:cNvPr id="0" name=""/>
        <dsp:cNvSpPr/>
      </dsp:nvSpPr>
      <dsp:spPr>
        <a:xfrm>
          <a:off x="1131103"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DCD92A-5097-4701-9AE2-60235076777E}">
      <dsp:nvSpPr>
        <dsp:cNvPr id="0" name=""/>
        <dsp:cNvSpPr/>
      </dsp:nvSpPr>
      <dsp:spPr>
        <a:xfrm rot="10800000">
          <a:off x="1131103"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Attorneys</a:t>
          </a:r>
        </a:p>
      </dsp:txBody>
      <dsp:txXfrm rot="10800000">
        <a:off x="1153959" y="1813129"/>
        <a:ext cx="697498" cy="2193191"/>
      </dsp:txXfrm>
    </dsp:sp>
    <dsp:sp modelId="{BD44AFC8-9845-447E-B885-87783EECD544}">
      <dsp:nvSpPr>
        <dsp:cNvPr id="0" name=""/>
        <dsp:cNvSpPr/>
      </dsp:nvSpPr>
      <dsp:spPr>
        <a:xfrm>
          <a:off x="1948634"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B1C2DD-0C96-4245-AD8F-0C7E21DE9712}">
      <dsp:nvSpPr>
        <dsp:cNvPr id="0" name=""/>
        <dsp:cNvSpPr/>
      </dsp:nvSpPr>
      <dsp:spPr>
        <a:xfrm rot="10800000">
          <a:off x="1948634"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Law Enforcement</a:t>
          </a:r>
        </a:p>
      </dsp:txBody>
      <dsp:txXfrm rot="10800000">
        <a:off x="1971490" y="1813129"/>
        <a:ext cx="697498" cy="2193191"/>
      </dsp:txXfrm>
    </dsp:sp>
    <dsp:sp modelId="{415551BE-3C72-471D-9026-BFBA331D9A89}">
      <dsp:nvSpPr>
        <dsp:cNvPr id="0" name=""/>
        <dsp:cNvSpPr/>
      </dsp:nvSpPr>
      <dsp:spPr>
        <a:xfrm>
          <a:off x="2766166"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CC9960-C0B7-401E-B554-EBA20E2FF4DF}">
      <dsp:nvSpPr>
        <dsp:cNvPr id="0" name=""/>
        <dsp:cNvSpPr/>
      </dsp:nvSpPr>
      <dsp:spPr>
        <a:xfrm rot="10800000">
          <a:off x="2766166"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Family</a:t>
          </a:r>
        </a:p>
      </dsp:txBody>
      <dsp:txXfrm rot="10800000">
        <a:off x="2789022" y="1813129"/>
        <a:ext cx="697498" cy="2193191"/>
      </dsp:txXfrm>
    </dsp:sp>
    <dsp:sp modelId="{4A2BBB5E-5572-4269-8EA6-5C462186417C}">
      <dsp:nvSpPr>
        <dsp:cNvPr id="0" name=""/>
        <dsp:cNvSpPr/>
      </dsp:nvSpPr>
      <dsp:spPr>
        <a:xfrm>
          <a:off x="3583697"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B7640E-E1EA-4017-B4C6-23F47D7AF511}">
      <dsp:nvSpPr>
        <dsp:cNvPr id="0" name=""/>
        <dsp:cNvSpPr/>
      </dsp:nvSpPr>
      <dsp:spPr>
        <a:xfrm rot="10800000">
          <a:off x="3583697"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Victim Advocates</a:t>
          </a:r>
        </a:p>
      </dsp:txBody>
      <dsp:txXfrm rot="10800000">
        <a:off x="3606553" y="1813129"/>
        <a:ext cx="697498" cy="2193191"/>
      </dsp:txXfrm>
    </dsp:sp>
    <dsp:sp modelId="{3BF307A9-1934-4906-ADFD-471B1F9D22AA}">
      <dsp:nvSpPr>
        <dsp:cNvPr id="0" name=""/>
        <dsp:cNvSpPr/>
      </dsp:nvSpPr>
      <dsp:spPr>
        <a:xfrm>
          <a:off x="4401229"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618E05-F2AA-4A05-B998-EAB9FF585E54}">
      <dsp:nvSpPr>
        <dsp:cNvPr id="0" name=""/>
        <dsp:cNvSpPr/>
      </dsp:nvSpPr>
      <dsp:spPr>
        <a:xfrm rot="10800000">
          <a:off x="4401229"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Medical</a:t>
          </a:r>
        </a:p>
      </dsp:txBody>
      <dsp:txXfrm rot="10800000">
        <a:off x="4424085" y="1813129"/>
        <a:ext cx="697498" cy="2193191"/>
      </dsp:txXfrm>
    </dsp:sp>
    <dsp:sp modelId="{95F74FA5-3ECB-4698-9C45-9F380E1CD0E1}">
      <dsp:nvSpPr>
        <dsp:cNvPr id="0" name=""/>
        <dsp:cNvSpPr/>
      </dsp:nvSpPr>
      <dsp:spPr>
        <a:xfrm>
          <a:off x="5218760"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6083AE-3E63-4E10-BF47-784889702EAE}">
      <dsp:nvSpPr>
        <dsp:cNvPr id="0" name=""/>
        <dsp:cNvSpPr/>
      </dsp:nvSpPr>
      <dsp:spPr>
        <a:xfrm rot="10800000">
          <a:off x="5218760"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Child Protective Services</a:t>
          </a:r>
        </a:p>
      </dsp:txBody>
      <dsp:txXfrm rot="10800000">
        <a:off x="5241616" y="1813129"/>
        <a:ext cx="697498" cy="2193191"/>
      </dsp:txXfrm>
    </dsp:sp>
    <dsp:sp modelId="{F49B9826-5939-48A1-9748-92811E63F017}">
      <dsp:nvSpPr>
        <dsp:cNvPr id="0" name=""/>
        <dsp:cNvSpPr/>
      </dsp:nvSpPr>
      <dsp:spPr>
        <a:xfrm>
          <a:off x="6036292"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5EDC0B-124B-4EAD-9523-83569A289B6F}">
      <dsp:nvSpPr>
        <dsp:cNvPr id="0" name=""/>
        <dsp:cNvSpPr/>
      </dsp:nvSpPr>
      <dsp:spPr>
        <a:xfrm rot="10800000">
          <a:off x="6036292"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Prosecutors</a:t>
          </a:r>
          <a:br>
            <a:rPr lang="en-US" sz="2000" b="1" kern="1200" dirty="0"/>
          </a:br>
          <a:r>
            <a:rPr lang="en-US" sz="2000" b="1" kern="1200" dirty="0"/>
            <a:t>Judges</a:t>
          </a:r>
        </a:p>
      </dsp:txBody>
      <dsp:txXfrm rot="10800000">
        <a:off x="6059148" y="1813129"/>
        <a:ext cx="697498" cy="2193191"/>
      </dsp:txXfrm>
    </dsp:sp>
    <dsp:sp modelId="{FB58ACEE-7272-42CD-95FC-A8A847DC87CE}">
      <dsp:nvSpPr>
        <dsp:cNvPr id="0" name=""/>
        <dsp:cNvSpPr/>
      </dsp:nvSpPr>
      <dsp:spPr>
        <a:xfrm>
          <a:off x="6853823"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C5EC8-0516-476E-AF64-267DEABC52F9}">
      <dsp:nvSpPr>
        <dsp:cNvPr id="0" name=""/>
        <dsp:cNvSpPr/>
      </dsp:nvSpPr>
      <dsp:spPr>
        <a:xfrm rot="10800000">
          <a:off x="6853823"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Education</a:t>
          </a:r>
        </a:p>
      </dsp:txBody>
      <dsp:txXfrm rot="10800000">
        <a:off x="6876679" y="1813129"/>
        <a:ext cx="697498" cy="2193191"/>
      </dsp:txXfrm>
    </dsp:sp>
    <dsp:sp modelId="{2875970D-B039-415E-A5A0-177E65AAD49A}">
      <dsp:nvSpPr>
        <dsp:cNvPr id="0" name=""/>
        <dsp:cNvSpPr/>
      </dsp:nvSpPr>
      <dsp:spPr>
        <a:xfrm>
          <a:off x="7671355"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FFF816-8AD9-4804-B40F-2E0269F47BB2}">
      <dsp:nvSpPr>
        <dsp:cNvPr id="0" name=""/>
        <dsp:cNvSpPr/>
      </dsp:nvSpPr>
      <dsp:spPr>
        <a:xfrm rot="10800000">
          <a:off x="7671355"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Probation &amp; Parole</a:t>
          </a:r>
          <a:endParaRPr lang="en-US" sz="1600" b="1" kern="1200" dirty="0"/>
        </a:p>
      </dsp:txBody>
      <dsp:txXfrm rot="10800000">
        <a:off x="7694211" y="1813129"/>
        <a:ext cx="697498" cy="2193191"/>
      </dsp:txXfrm>
    </dsp:sp>
    <dsp:sp modelId="{F637F187-D417-4AC7-B3AB-7DE18C0236C2}">
      <dsp:nvSpPr>
        <dsp:cNvPr id="0" name=""/>
        <dsp:cNvSpPr/>
      </dsp:nvSpPr>
      <dsp:spPr>
        <a:xfrm>
          <a:off x="8488886"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F3C1A8-F4D1-461E-913E-281BA8594DED}">
      <dsp:nvSpPr>
        <dsp:cNvPr id="0" name=""/>
        <dsp:cNvSpPr/>
      </dsp:nvSpPr>
      <dsp:spPr>
        <a:xfrm rot="10800000">
          <a:off x="8488886"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Media</a:t>
          </a:r>
        </a:p>
      </dsp:txBody>
      <dsp:txXfrm rot="10800000">
        <a:off x="8511742" y="1813129"/>
        <a:ext cx="697498" cy="2193191"/>
      </dsp:txXfrm>
    </dsp:sp>
    <dsp:sp modelId="{B46C30BC-F1C3-4D57-A771-867BC13F7341}">
      <dsp:nvSpPr>
        <dsp:cNvPr id="0" name=""/>
        <dsp:cNvSpPr/>
      </dsp:nvSpPr>
      <dsp:spPr>
        <a:xfrm>
          <a:off x="9306417" y="241750"/>
          <a:ext cx="743210" cy="1329628"/>
        </a:xfrm>
        <a:prstGeom prst="roundRect">
          <a:avLst>
            <a:gd name="adj" fmla="val 10000"/>
          </a:avLst>
        </a:prstGeom>
        <a:solidFill>
          <a:schemeClr val="accent2">
            <a:tint val="4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5F320C-E1A4-42F3-B1E5-6798FC0A871F}">
      <dsp:nvSpPr>
        <dsp:cNvPr id="0" name=""/>
        <dsp:cNvSpPr/>
      </dsp:nvSpPr>
      <dsp:spPr>
        <a:xfrm rot="10800000">
          <a:off x="9306417" y="1813129"/>
          <a:ext cx="743210" cy="2216047"/>
        </a:xfrm>
        <a:prstGeom prst="round2SameRect">
          <a:avLst>
            <a:gd name="adj1" fmla="val 10500"/>
            <a:gd name="adj2" fmla="val 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270"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a:t>Tech Companies</a:t>
          </a:r>
        </a:p>
      </dsp:txBody>
      <dsp:txXfrm rot="10800000">
        <a:off x="9329273" y="1813129"/>
        <a:ext cx="697498" cy="2193191"/>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4719" cy="467230"/>
          </a:xfrm>
          <a:prstGeom prst="rect">
            <a:avLst/>
          </a:prstGeom>
        </p:spPr>
        <p:txBody>
          <a:bodyPr vert="horz" lIns="93488" tIns="46744" rIns="93488" bIns="46744" rtlCol="0"/>
          <a:lstStyle>
            <a:lvl1pPr algn="l">
              <a:defRPr sz="1200"/>
            </a:lvl1pPr>
          </a:lstStyle>
          <a:p>
            <a:endParaRPr lang="en-US" dirty="0"/>
          </a:p>
        </p:txBody>
      </p:sp>
      <p:sp>
        <p:nvSpPr>
          <p:cNvPr id="3" name="Date Placeholder 2"/>
          <p:cNvSpPr>
            <a:spLocks noGrp="1"/>
          </p:cNvSpPr>
          <p:nvPr>
            <p:ph type="dt" sz="quarter" idx="1"/>
          </p:nvPr>
        </p:nvSpPr>
        <p:spPr>
          <a:xfrm>
            <a:off x="3979930" y="3"/>
            <a:ext cx="3044719" cy="467230"/>
          </a:xfrm>
          <a:prstGeom prst="rect">
            <a:avLst/>
          </a:prstGeom>
        </p:spPr>
        <p:txBody>
          <a:bodyPr vert="horz" lIns="93488" tIns="46744" rIns="93488" bIns="46744" rtlCol="0"/>
          <a:lstStyle>
            <a:lvl1pPr algn="r">
              <a:defRPr sz="1200"/>
            </a:lvl1pPr>
          </a:lstStyle>
          <a:p>
            <a:fld id="{F188CEB8-9209-4FF9-A682-BB40E391D4D3}" type="datetimeFigureOut">
              <a:rPr lang="en-US" smtClean="0"/>
              <a:t>2/5/2020</a:t>
            </a:fld>
            <a:endParaRPr lang="en-US" dirty="0"/>
          </a:p>
        </p:txBody>
      </p:sp>
      <p:sp>
        <p:nvSpPr>
          <p:cNvPr id="4" name="Footer Placeholder 3"/>
          <p:cNvSpPr>
            <a:spLocks noGrp="1"/>
          </p:cNvSpPr>
          <p:nvPr>
            <p:ph type="ftr" sz="quarter" idx="2"/>
          </p:nvPr>
        </p:nvSpPr>
        <p:spPr>
          <a:xfrm>
            <a:off x="0" y="8845046"/>
            <a:ext cx="3044719" cy="467229"/>
          </a:xfrm>
          <a:prstGeom prst="rect">
            <a:avLst/>
          </a:prstGeom>
        </p:spPr>
        <p:txBody>
          <a:bodyPr vert="horz" lIns="93488" tIns="46744" rIns="93488" bIns="467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9930" y="8845046"/>
            <a:ext cx="3044719" cy="467229"/>
          </a:xfrm>
          <a:prstGeom prst="rect">
            <a:avLst/>
          </a:prstGeom>
        </p:spPr>
        <p:txBody>
          <a:bodyPr vert="horz" lIns="93488" tIns="46744" rIns="93488" bIns="46744" rtlCol="0" anchor="b"/>
          <a:lstStyle>
            <a:lvl1pPr algn="r">
              <a:defRPr sz="1200"/>
            </a:lvl1pPr>
          </a:lstStyle>
          <a:p>
            <a:fld id="{FD8E7897-FB4F-4310-9A9F-68EDE11B846D}" type="slidenum">
              <a:rPr lang="en-US" smtClean="0"/>
              <a:t>‹#›</a:t>
            </a:fld>
            <a:endParaRPr lang="en-US" dirty="0"/>
          </a:p>
        </p:txBody>
      </p:sp>
    </p:spTree>
    <p:extLst>
      <p:ext uri="{BB962C8B-B14F-4D97-AF65-F5344CB8AC3E}">
        <p14:creationId xmlns:p14="http://schemas.microsoft.com/office/powerpoint/2010/main" val="2975261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4719" cy="467230"/>
          </a:xfrm>
          <a:prstGeom prst="rect">
            <a:avLst/>
          </a:prstGeom>
        </p:spPr>
        <p:txBody>
          <a:bodyPr vert="horz" lIns="93488" tIns="46744" rIns="93488" bIns="46744" rtlCol="0"/>
          <a:lstStyle>
            <a:lvl1pPr algn="l">
              <a:defRPr sz="1200"/>
            </a:lvl1pPr>
          </a:lstStyle>
          <a:p>
            <a:endParaRPr lang="en-US" dirty="0"/>
          </a:p>
        </p:txBody>
      </p:sp>
      <p:sp>
        <p:nvSpPr>
          <p:cNvPr id="3" name="Date Placeholder 2"/>
          <p:cNvSpPr>
            <a:spLocks noGrp="1"/>
          </p:cNvSpPr>
          <p:nvPr>
            <p:ph type="dt" idx="1"/>
          </p:nvPr>
        </p:nvSpPr>
        <p:spPr>
          <a:xfrm>
            <a:off x="3979930" y="3"/>
            <a:ext cx="3044719" cy="467230"/>
          </a:xfrm>
          <a:prstGeom prst="rect">
            <a:avLst/>
          </a:prstGeom>
        </p:spPr>
        <p:txBody>
          <a:bodyPr vert="horz" lIns="93488" tIns="46744" rIns="93488" bIns="46744" rtlCol="0"/>
          <a:lstStyle>
            <a:lvl1pPr algn="r">
              <a:defRPr sz="1200"/>
            </a:lvl1pPr>
          </a:lstStyle>
          <a:p>
            <a:fld id="{C69C8431-F3EF-4E4B-A2FD-8E14CD0EAEFA}" type="datetimeFigureOut">
              <a:rPr lang="en-US" smtClean="0"/>
              <a:t>2/5/2020</a:t>
            </a:fld>
            <a:endParaRPr lang="en-US" dirty="0"/>
          </a:p>
        </p:txBody>
      </p:sp>
      <p:sp>
        <p:nvSpPr>
          <p:cNvPr id="4" name="Slide Image Placeholder 3"/>
          <p:cNvSpPr>
            <a:spLocks noGrp="1" noRot="1" noChangeAspect="1"/>
          </p:cNvSpPr>
          <p:nvPr>
            <p:ph type="sldImg" idx="2"/>
          </p:nvPr>
        </p:nvSpPr>
        <p:spPr>
          <a:xfrm>
            <a:off x="719138" y="1163638"/>
            <a:ext cx="5588000" cy="3144837"/>
          </a:xfrm>
          <a:prstGeom prst="rect">
            <a:avLst/>
          </a:prstGeom>
          <a:noFill/>
          <a:ln w="12700">
            <a:solidFill>
              <a:prstClr val="black"/>
            </a:solidFill>
          </a:ln>
        </p:spPr>
        <p:txBody>
          <a:bodyPr vert="horz" lIns="93488" tIns="46744" rIns="93488" bIns="46744" rtlCol="0" anchor="ctr"/>
          <a:lstStyle/>
          <a:p>
            <a:endParaRPr lang="en-US" dirty="0"/>
          </a:p>
        </p:txBody>
      </p:sp>
      <p:sp>
        <p:nvSpPr>
          <p:cNvPr id="5" name="Notes Placeholder 4"/>
          <p:cNvSpPr>
            <a:spLocks noGrp="1"/>
          </p:cNvSpPr>
          <p:nvPr>
            <p:ph type="body" sz="quarter" idx="3"/>
          </p:nvPr>
        </p:nvSpPr>
        <p:spPr>
          <a:xfrm>
            <a:off x="702628" y="4481534"/>
            <a:ext cx="5621020" cy="3666709"/>
          </a:xfrm>
          <a:prstGeom prst="rect">
            <a:avLst/>
          </a:prstGeom>
        </p:spPr>
        <p:txBody>
          <a:bodyPr vert="horz" lIns="93488" tIns="46744" rIns="93488" bIns="4674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29"/>
          </a:xfrm>
          <a:prstGeom prst="rect">
            <a:avLst/>
          </a:prstGeom>
        </p:spPr>
        <p:txBody>
          <a:bodyPr vert="horz" lIns="93488" tIns="46744" rIns="93488" bIns="467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6"/>
            <a:ext cx="3044719" cy="467229"/>
          </a:xfrm>
          <a:prstGeom prst="rect">
            <a:avLst/>
          </a:prstGeom>
        </p:spPr>
        <p:txBody>
          <a:bodyPr vert="horz" lIns="93488" tIns="46744" rIns="93488" bIns="46744" rtlCol="0" anchor="b"/>
          <a:lstStyle>
            <a:lvl1pPr algn="r">
              <a:defRPr sz="1200"/>
            </a:lvl1pPr>
          </a:lstStyle>
          <a:p>
            <a:fld id="{B228D521-36D0-4A3B-B741-04BD4C7DC68E}" type="slidenum">
              <a:rPr lang="en-US" smtClean="0"/>
              <a:t>‹#›</a:t>
            </a:fld>
            <a:endParaRPr lang="en-US" dirty="0"/>
          </a:p>
        </p:txBody>
      </p:sp>
    </p:spTree>
    <p:extLst>
      <p:ext uri="{BB962C8B-B14F-4D97-AF65-F5344CB8AC3E}">
        <p14:creationId xmlns:p14="http://schemas.microsoft.com/office/powerpoint/2010/main" val="1898148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607">
              <a:defRPr/>
            </a:pPr>
            <a:fld id="{2E3034CF-1D76-4810-A057-21CA3342368B}" type="slidenum">
              <a:rPr lang="en-US" sz="1800" kern="0">
                <a:solidFill>
                  <a:sysClr val="windowText" lastClr="000000"/>
                </a:solidFill>
              </a:rPr>
              <a:pPr defTabSz="919607">
                <a:defRPr/>
              </a:pPr>
              <a:t>1</a:t>
            </a:fld>
            <a:endParaRPr lang="en-US" sz="1800" kern="0" dirty="0">
              <a:solidFill>
                <a:sysClr val="windowText" lastClr="000000"/>
              </a:solidFill>
            </a:endParaRPr>
          </a:p>
        </p:txBody>
      </p:sp>
    </p:spTree>
    <p:extLst>
      <p:ext uri="{BB962C8B-B14F-4D97-AF65-F5344CB8AC3E}">
        <p14:creationId xmlns:p14="http://schemas.microsoft.com/office/powerpoint/2010/main" val="60695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1128713"/>
            <a:ext cx="5419725" cy="3049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0CD215F-2224-4F3F-90E3-355E8307F0A6}" type="slidenum">
              <a:rPr lang="en-US" smtClean="0"/>
              <a:pPr>
                <a:defRPr/>
              </a:pPr>
              <a:t>10</a:t>
            </a:fld>
            <a:endParaRPr lang="en-US" dirty="0"/>
          </a:p>
        </p:txBody>
      </p:sp>
    </p:spTree>
    <p:extLst>
      <p:ext uri="{BB962C8B-B14F-4D97-AF65-F5344CB8AC3E}">
        <p14:creationId xmlns:p14="http://schemas.microsoft.com/office/powerpoint/2010/main" val="212966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4408">
              <a:defRPr/>
            </a:pPr>
            <a:fld id="{B228D521-36D0-4A3B-B741-04BD4C7DC68E}" type="slidenum">
              <a:rPr lang="en-US">
                <a:solidFill>
                  <a:prstClr val="black"/>
                </a:solidFill>
                <a:latin typeface="Calibri" panose="020F0502020204030204"/>
              </a:rPr>
              <a:pPr defTabSz="884408">
                <a:defRPr/>
              </a:pPr>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84809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4837"/>
          </a:xfrm>
          <a:prstGeom prst="rect">
            <a:avLst/>
          </a:prstGeom>
        </p:spPr>
      </p:sp>
      <p:sp>
        <p:nvSpPr>
          <p:cNvPr id="3" name="Notes Placeholder 2"/>
          <p:cNvSpPr>
            <a:spLocks noGrp="1"/>
          </p:cNvSpPr>
          <p:nvPr>
            <p:ph type="body" idx="1"/>
          </p:nvPr>
        </p:nvSpPr>
        <p:spPr>
          <a:xfrm>
            <a:off x="702628" y="4481534"/>
            <a:ext cx="5621020" cy="3666709"/>
          </a:xfrm>
          <a:prstGeom prst="rect">
            <a:avLst/>
          </a:prstGeom>
        </p:spPr>
        <p:txBody>
          <a:bodyPr/>
          <a:lstStyle/>
          <a:p>
            <a:pPr defTabSz="919607">
              <a:defRPr/>
            </a:pPr>
            <a:endParaRPr lang="en-US" dirty="0"/>
          </a:p>
          <a:p>
            <a:endParaRPr lang="en-US" dirty="0"/>
          </a:p>
        </p:txBody>
      </p:sp>
      <p:sp>
        <p:nvSpPr>
          <p:cNvPr id="4" name="Slide Number Placeholder 3"/>
          <p:cNvSpPr>
            <a:spLocks noGrp="1"/>
          </p:cNvSpPr>
          <p:nvPr>
            <p:ph type="sldNum" sz="quarter" idx="10"/>
          </p:nvPr>
        </p:nvSpPr>
        <p:spPr>
          <a:xfrm>
            <a:off x="3979930" y="8845046"/>
            <a:ext cx="3044719" cy="467229"/>
          </a:xfrm>
          <a:prstGeom prst="rect">
            <a:avLst/>
          </a:prstGeom>
        </p:spPr>
        <p:txBody>
          <a:bodyPr/>
          <a:lstStyle/>
          <a:p>
            <a:pPr defTabSz="919607" fontAlgn="base">
              <a:spcBef>
                <a:spcPct val="0"/>
              </a:spcBef>
              <a:spcAft>
                <a:spcPct val="0"/>
              </a:spcAft>
              <a:defRPr/>
            </a:pPr>
            <a:fld id="{B228D521-36D0-4A3B-B741-04BD4C7DC68E}" type="slidenum">
              <a:rPr lang="en-US" sz="1400">
                <a:solidFill>
                  <a:srgbClr val="000000"/>
                </a:solidFill>
                <a:latin typeface="Arial" charset="0"/>
              </a:rPr>
              <a:pPr defTabSz="919607" fontAlgn="base">
                <a:spcBef>
                  <a:spcPct val="0"/>
                </a:spcBef>
                <a:spcAft>
                  <a:spcPct val="0"/>
                </a:spcAft>
                <a:defRPr/>
              </a:pPr>
              <a:t>12</a:t>
            </a:fld>
            <a:endParaRPr lang="en-US" sz="1400" dirty="0">
              <a:solidFill>
                <a:srgbClr val="000000"/>
              </a:solidFill>
              <a:latin typeface="Arial" charset="0"/>
            </a:endParaRPr>
          </a:p>
        </p:txBody>
      </p:sp>
    </p:spTree>
    <p:extLst>
      <p:ext uri="{BB962C8B-B14F-4D97-AF65-F5344CB8AC3E}">
        <p14:creationId xmlns:p14="http://schemas.microsoft.com/office/powerpoint/2010/main" val="3635381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D521-36D0-4A3B-B741-04BD4C7DC68E}" type="slidenum">
              <a:rPr lang="en-US" smtClean="0"/>
              <a:t>23</a:t>
            </a:fld>
            <a:endParaRPr lang="en-US" dirty="0"/>
          </a:p>
        </p:txBody>
      </p:sp>
    </p:spTree>
    <p:extLst>
      <p:ext uri="{BB962C8B-B14F-4D97-AF65-F5344CB8AC3E}">
        <p14:creationId xmlns:p14="http://schemas.microsoft.com/office/powerpoint/2010/main" val="263864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4837"/>
          </a:xfrm>
        </p:spPr>
      </p:sp>
      <p:sp>
        <p:nvSpPr>
          <p:cNvPr id="3" name="Notes Placeholder 2"/>
          <p:cNvSpPr>
            <a:spLocks noGrp="1"/>
          </p:cNvSpPr>
          <p:nvPr>
            <p:ph type="body" idx="1"/>
          </p:nvPr>
        </p:nvSpPr>
        <p:spPr/>
        <p:txBody>
          <a:bodyPr/>
          <a:lstStyle/>
          <a:p>
            <a:pPr defTabSz="919607">
              <a:defRPr/>
            </a:pPr>
            <a:endParaRPr lang="en-US" dirty="0"/>
          </a:p>
          <a:p>
            <a:pPr defTabSz="919607">
              <a:defRPr/>
            </a:pPr>
            <a:r>
              <a:rPr lang="en-US" dirty="0"/>
              <a:t>What are we doing to help these survivors to help these victims</a:t>
            </a:r>
          </a:p>
          <a:p>
            <a:r>
              <a:rPr lang="en-US" dirty="0"/>
              <a:t>How many have worked cases of Online enticement/self production, how many were files distributed anywhere</a:t>
            </a:r>
          </a:p>
          <a:p>
            <a:r>
              <a:rPr lang="en-US" dirty="0"/>
              <a:t>Expanded hash sharing and survivors resources</a:t>
            </a:r>
          </a:p>
        </p:txBody>
      </p:sp>
    </p:spTree>
    <p:extLst>
      <p:ext uri="{BB962C8B-B14F-4D97-AF65-F5344CB8AC3E}">
        <p14:creationId xmlns:p14="http://schemas.microsoft.com/office/powerpoint/2010/main" val="115071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4837"/>
          </a:xfrm>
        </p:spPr>
      </p:sp>
      <p:sp>
        <p:nvSpPr>
          <p:cNvPr id="3" name="Notes Placeholder 2"/>
          <p:cNvSpPr>
            <a:spLocks noGrp="1"/>
          </p:cNvSpPr>
          <p:nvPr>
            <p:ph type="body" idx="1"/>
          </p:nvPr>
        </p:nvSpPr>
        <p:spPr/>
        <p:txBody>
          <a:bodyPr/>
          <a:lstStyle/>
          <a:p>
            <a:pPr defTabSz="919607">
              <a:defRPr/>
            </a:pPr>
            <a:endParaRPr lang="en-US" dirty="0"/>
          </a:p>
          <a:p>
            <a:pPr defTabSz="919607">
              <a:defRPr/>
            </a:pPr>
            <a:r>
              <a:rPr lang="en-US" dirty="0"/>
              <a:t>What are we doing to help these survivors to help these victims</a:t>
            </a:r>
          </a:p>
          <a:p>
            <a:r>
              <a:rPr lang="en-US" dirty="0"/>
              <a:t>How many have worked cases of Online enticement/self production, how many were files distributed anywhere</a:t>
            </a:r>
          </a:p>
          <a:p>
            <a:r>
              <a:rPr lang="en-US" dirty="0"/>
              <a:t>Expanded hash sharing and survivors resources</a:t>
            </a:r>
          </a:p>
        </p:txBody>
      </p:sp>
    </p:spTree>
    <p:extLst>
      <p:ext uri="{BB962C8B-B14F-4D97-AF65-F5344CB8AC3E}">
        <p14:creationId xmlns:p14="http://schemas.microsoft.com/office/powerpoint/2010/main" val="2254658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4837"/>
          </a:xfrm>
          <a:prstGeom prst="rect">
            <a:avLst/>
          </a:prstGeom>
        </p:spPr>
      </p:sp>
      <p:sp>
        <p:nvSpPr>
          <p:cNvPr id="3" name="Notes Placeholder 2"/>
          <p:cNvSpPr>
            <a:spLocks noGrp="1"/>
          </p:cNvSpPr>
          <p:nvPr>
            <p:ph type="body" idx="1"/>
          </p:nvPr>
        </p:nvSpPr>
        <p:spPr>
          <a:xfrm>
            <a:off x="702628" y="4481534"/>
            <a:ext cx="5621020" cy="3666709"/>
          </a:xfrm>
          <a:prstGeom prst="rect">
            <a:avLst/>
          </a:prstGeom>
        </p:spPr>
        <p:txBody>
          <a:bodyPr/>
          <a:lstStyle/>
          <a:p>
            <a:pPr defTabSz="919607">
              <a:defRPr/>
            </a:pPr>
            <a:endParaRPr lang="en-US" dirty="0"/>
          </a:p>
          <a:p>
            <a:pPr defTabSz="919607">
              <a:defRPr/>
            </a:pPr>
            <a:r>
              <a:rPr lang="en-US" dirty="0"/>
              <a:t>NCMEC has</a:t>
            </a:r>
            <a:r>
              <a:rPr lang="en-US" baseline="0" dirty="0"/>
              <a:t> contact information posted on its website on ways to contact some of the most ubiquitous ESPs – the quick links takes the user straight to the Help pages and then down below are the specific instructions provided straight from the ESP on how to notify them of the content </a:t>
            </a:r>
          </a:p>
          <a:p>
            <a:r>
              <a:rPr lang="en-US" baseline="0" dirty="0"/>
              <a:t>The ESP will then make a CT report if they haven’t done so already, reporting the content itself</a:t>
            </a:r>
          </a:p>
          <a:p>
            <a:r>
              <a:rPr lang="en-US" baseline="0" dirty="0"/>
              <a:t>Again, the hope is that once they learn of content online, they immediately know they can do something – report it to NCMEC and report it to the ESP</a:t>
            </a:r>
          </a:p>
          <a:p>
            <a:endParaRPr lang="en-US" dirty="0"/>
          </a:p>
          <a:p>
            <a:r>
              <a:rPr lang="en-US" dirty="0"/>
              <a:t>Anyone can contact the “How to” for ESPs</a:t>
            </a:r>
          </a:p>
        </p:txBody>
      </p:sp>
      <p:sp>
        <p:nvSpPr>
          <p:cNvPr id="4" name="Slide Number Placeholder 3"/>
          <p:cNvSpPr>
            <a:spLocks noGrp="1"/>
          </p:cNvSpPr>
          <p:nvPr>
            <p:ph type="sldNum" sz="quarter" idx="10"/>
          </p:nvPr>
        </p:nvSpPr>
        <p:spPr>
          <a:xfrm>
            <a:off x="3979930" y="8845046"/>
            <a:ext cx="3044719" cy="467229"/>
          </a:xfrm>
          <a:prstGeom prst="rect">
            <a:avLst/>
          </a:prstGeom>
        </p:spPr>
        <p:txBody>
          <a:bodyPr/>
          <a:lstStyle/>
          <a:p>
            <a:fld id="{B228D521-36D0-4A3B-B741-04BD4C7DC68E}" type="slidenum">
              <a:rPr lang="en-US" smtClean="0"/>
              <a:t>26</a:t>
            </a:fld>
            <a:endParaRPr lang="en-US" dirty="0"/>
          </a:p>
        </p:txBody>
      </p:sp>
    </p:spTree>
    <p:extLst>
      <p:ext uri="{BB962C8B-B14F-4D97-AF65-F5344CB8AC3E}">
        <p14:creationId xmlns:p14="http://schemas.microsoft.com/office/powerpoint/2010/main" val="1378241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84408">
              <a:defRPr/>
            </a:pPr>
            <a:fld id="{B228D521-36D0-4A3B-B741-04BD4C7DC68E}" type="slidenum">
              <a:rPr lang="en-US">
                <a:solidFill>
                  <a:prstClr val="black"/>
                </a:solidFill>
                <a:latin typeface="Calibri" panose="020F0502020204030204"/>
              </a:rPr>
              <a:pPr defTabSz="884408">
                <a:defRPr/>
              </a:pPr>
              <a:t>27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091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Process of finding help for a family</a:t>
            </a:r>
          </a:p>
          <a:p>
            <a:r>
              <a:rPr lang="en-US" dirty="0"/>
              <a:t>* The Family Advocacy Team is able to assess and evaluate a family’s needs.  </a:t>
            </a:r>
          </a:p>
          <a:p>
            <a:r>
              <a:rPr lang="en-US" dirty="0"/>
              <a:t>* What sort of support is needed: peer support, professional support or prevention support.</a:t>
            </a:r>
          </a:p>
          <a:p>
            <a:r>
              <a:rPr lang="en-US" dirty="0"/>
              <a:t>* What has a family tried before?</a:t>
            </a:r>
          </a:p>
          <a:p>
            <a:r>
              <a:rPr lang="en-US" dirty="0"/>
              <a:t>* How do we get them moving forward in whatever way works for them?</a:t>
            </a:r>
          </a:p>
          <a:p>
            <a:r>
              <a:rPr lang="en-US" dirty="0"/>
              <a:t>* What resources are out there?</a:t>
            </a:r>
          </a:p>
          <a:p>
            <a:r>
              <a:rPr lang="en-US" dirty="0"/>
              <a:t>* Make the connection!</a:t>
            </a:r>
          </a:p>
          <a:p>
            <a:endParaRPr lang="en-US" dirty="0"/>
          </a:p>
          <a:p>
            <a:r>
              <a:rPr lang="en-US" dirty="0"/>
              <a:t>Assess and evaluate</a:t>
            </a:r>
          </a:p>
          <a:p>
            <a:r>
              <a:rPr lang="en-US" dirty="0"/>
              <a:t>Types of support needed</a:t>
            </a:r>
          </a:p>
          <a:p>
            <a:r>
              <a:rPr lang="en-US" dirty="0"/>
              <a:t>Challenges for the family</a:t>
            </a:r>
          </a:p>
          <a:p>
            <a:r>
              <a:rPr lang="en-US" dirty="0"/>
              <a:t>Moving forward</a:t>
            </a:r>
          </a:p>
          <a:p>
            <a:r>
              <a:rPr lang="en-US" dirty="0"/>
              <a:t>Resources and connection</a:t>
            </a:r>
          </a:p>
          <a:p>
            <a:endParaRPr lang="en-US" dirty="0"/>
          </a:p>
          <a:p>
            <a:endParaRPr lang="en-US" dirty="0"/>
          </a:p>
        </p:txBody>
      </p:sp>
      <p:sp>
        <p:nvSpPr>
          <p:cNvPr id="4" name="Slide Number Placeholder 3"/>
          <p:cNvSpPr>
            <a:spLocks noGrp="1"/>
          </p:cNvSpPr>
          <p:nvPr>
            <p:ph type="sldNum" sz="quarter" idx="5"/>
          </p:nvPr>
        </p:nvSpPr>
        <p:spPr/>
        <p:txBody>
          <a:bodyPr/>
          <a:lstStyle/>
          <a:p>
            <a:fld id="{B228D521-36D0-4A3B-B741-04BD4C7DC68E}" type="slidenum">
              <a:rPr lang="en-US" smtClean="0"/>
              <a:t>28</a:t>
            </a:fld>
            <a:endParaRPr lang="en-US" dirty="0"/>
          </a:p>
        </p:txBody>
      </p:sp>
    </p:spTree>
    <p:extLst>
      <p:ext uri="{BB962C8B-B14F-4D97-AF65-F5344CB8AC3E}">
        <p14:creationId xmlns:p14="http://schemas.microsoft.com/office/powerpoint/2010/main" val="4048903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9607" eaLnBrk="0" fontAlgn="base" hangingPunct="0">
              <a:spcBef>
                <a:spcPct val="30000"/>
              </a:spcBef>
              <a:spcAft>
                <a:spcPct val="0"/>
              </a:spcAft>
              <a:defRPr/>
            </a:pPr>
            <a:endParaRPr lang="en-US" altLang="en-US" dirty="0"/>
          </a:p>
          <a:p>
            <a:endParaRPr lang="en-US" dirty="0"/>
          </a:p>
          <a:p>
            <a:r>
              <a:rPr lang="en-US" dirty="0"/>
              <a:t>Changes every year with new information that will assist volunteers with the</a:t>
            </a:r>
            <a:r>
              <a:rPr lang="en-US" baseline="0" dirty="0"/>
              <a:t> support they provide families.  </a:t>
            </a:r>
            <a:r>
              <a:rPr lang="en-US" dirty="0"/>
              <a:t>This year we utilized</a:t>
            </a:r>
            <a:r>
              <a:rPr lang="en-US" baseline="0" dirty="0"/>
              <a:t> the expertise of our volunteers.  They presented on the needs of siblings, step-parents, diversity.  </a:t>
            </a:r>
          </a:p>
          <a:p>
            <a:endParaRPr lang="en-US" baseline="0" dirty="0"/>
          </a:p>
          <a:p>
            <a:r>
              <a:rPr lang="en-US" baseline="0" dirty="0"/>
              <a:t>**If you don’t have resources in your community, start with these guys!**</a:t>
            </a:r>
          </a:p>
          <a:p>
            <a:endParaRPr lang="en-US" baseline="0" dirty="0"/>
          </a:p>
          <a:p>
            <a:r>
              <a:rPr lang="en-US" b="0" baseline="0" dirty="0"/>
              <a:t>Julia – training for VS’s – CSAI parent, Team HOPE Program Coordinator</a:t>
            </a:r>
            <a:endParaRPr lang="en-US" b="1" dirty="0"/>
          </a:p>
        </p:txBody>
      </p:sp>
      <p:sp>
        <p:nvSpPr>
          <p:cNvPr id="4" name="Slide Number Placeholder 3"/>
          <p:cNvSpPr>
            <a:spLocks noGrp="1"/>
          </p:cNvSpPr>
          <p:nvPr>
            <p:ph type="sldNum" sz="quarter" idx="10"/>
          </p:nvPr>
        </p:nvSpPr>
        <p:spPr/>
        <p:txBody>
          <a:bodyPr/>
          <a:lstStyle/>
          <a:p>
            <a:pPr defTabSz="919607" fontAlgn="base">
              <a:spcBef>
                <a:spcPct val="0"/>
              </a:spcBef>
              <a:spcAft>
                <a:spcPct val="0"/>
              </a:spcAft>
              <a:defRPr/>
            </a:pPr>
            <a:fld id="{E0E60FB1-7121-4188-9BC9-4CDFBA45EC9C}" type="slidenum">
              <a:rPr lang="en-US" sz="1400">
                <a:solidFill>
                  <a:srgbClr val="000000"/>
                </a:solidFill>
                <a:latin typeface="Arial" charset="0"/>
              </a:rPr>
              <a:pPr defTabSz="919607" fontAlgn="base">
                <a:spcBef>
                  <a:spcPct val="0"/>
                </a:spcBef>
                <a:spcAft>
                  <a:spcPct val="0"/>
                </a:spcAft>
                <a:defRPr/>
              </a:pPr>
              <a:t>29</a:t>
            </a:fld>
            <a:endParaRPr lang="en-US" sz="1400" dirty="0">
              <a:solidFill>
                <a:srgbClr val="000000"/>
              </a:solidFill>
              <a:latin typeface="Arial" charset="0"/>
            </a:endParaRPr>
          </a:p>
        </p:txBody>
      </p:sp>
    </p:spTree>
    <p:extLst>
      <p:ext uri="{BB962C8B-B14F-4D97-AF65-F5344CB8AC3E}">
        <p14:creationId xmlns:p14="http://schemas.microsoft.com/office/powerpoint/2010/main" val="4092222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0088"/>
            <a:ext cx="6226175" cy="3503612"/>
          </a:xfrm>
        </p:spPr>
      </p:sp>
      <p:sp>
        <p:nvSpPr>
          <p:cNvPr id="3" name="Notes Placeholder 2"/>
          <p:cNvSpPr>
            <a:spLocks noGrp="1"/>
          </p:cNvSpPr>
          <p:nvPr>
            <p:ph type="body" idx="1"/>
          </p:nvPr>
        </p:nvSpPr>
        <p:spPr/>
        <p:txBody>
          <a:bodyPr/>
          <a:lstStyle/>
          <a:p>
            <a:r>
              <a:rPr lang="en-US" dirty="0"/>
              <a:t>Looking at the victim perspective, the submission to NCMEC starts the train for notification and victim impact statements.</a:t>
            </a:r>
          </a:p>
          <a:p>
            <a:endParaRPr lang="en-US" dirty="0"/>
          </a:p>
        </p:txBody>
      </p:sp>
      <p:sp>
        <p:nvSpPr>
          <p:cNvPr id="4" name="Slide Number Placeholder 3"/>
          <p:cNvSpPr>
            <a:spLocks noGrp="1"/>
          </p:cNvSpPr>
          <p:nvPr>
            <p:ph type="sldNum" sz="quarter" idx="10"/>
          </p:nvPr>
        </p:nvSpPr>
        <p:spPr/>
        <p:txBody>
          <a:bodyPr/>
          <a:lstStyle/>
          <a:p>
            <a:pPr defTabSz="919607" fontAlgn="base">
              <a:spcBef>
                <a:spcPct val="0"/>
              </a:spcBef>
              <a:spcAft>
                <a:spcPct val="0"/>
              </a:spcAft>
              <a:defRPr/>
            </a:pPr>
            <a:fld id="{80CD215F-2224-4F3F-90E3-355E8307F0A6}" type="slidenum">
              <a:rPr lang="en-US" sz="1400">
                <a:solidFill>
                  <a:srgbClr val="000000"/>
                </a:solidFill>
                <a:latin typeface="Arial" charset="0"/>
              </a:rPr>
              <a:pPr defTabSz="919607" fontAlgn="base">
                <a:spcBef>
                  <a:spcPct val="0"/>
                </a:spcBef>
                <a:spcAft>
                  <a:spcPct val="0"/>
                </a:spcAft>
                <a:defRPr/>
              </a:pPr>
              <a:t>2</a:t>
            </a:fld>
            <a:endParaRPr lang="en-US" sz="1400" dirty="0">
              <a:solidFill>
                <a:srgbClr val="000000"/>
              </a:solidFill>
              <a:latin typeface="Arial" charset="0"/>
            </a:endParaRPr>
          </a:p>
        </p:txBody>
      </p:sp>
    </p:spTree>
    <p:extLst>
      <p:ext uri="{BB962C8B-B14F-4D97-AF65-F5344CB8AC3E}">
        <p14:creationId xmlns:p14="http://schemas.microsoft.com/office/powerpoint/2010/main" val="3788861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4869" eaLnBrk="0" fontAlgn="base" hangingPunct="0">
              <a:spcBef>
                <a:spcPct val="0"/>
              </a:spcBef>
              <a:spcAft>
                <a:spcPct val="0"/>
              </a:spcAft>
              <a:defRPr/>
            </a:pPr>
            <a:r>
              <a:rPr lang="en-US" altLang="en-US" dirty="0"/>
              <a:t>Lanae</a:t>
            </a:r>
          </a:p>
          <a:p>
            <a:pPr defTabSz="444869">
              <a:spcBef>
                <a:spcPct val="0"/>
              </a:spcBef>
            </a:pPr>
            <a:endParaRPr lang="en-US" altLang="en-US" dirty="0"/>
          </a:p>
          <a:p>
            <a:pPr defTabSz="444869">
              <a:spcBef>
                <a:spcPct val="0"/>
              </a:spcBef>
            </a:pPr>
            <a:r>
              <a:rPr lang="en-US" altLang="en-US" dirty="0"/>
              <a:t>FAON is a voluntary network of mental health professionals and service providers who agree to accept NCMEC cases to support families on a short-term and sometimes longer-term basis at a reduced or pro-bono fee. The goal is to remove the very real and perceived barriers keeping families from accessing the services they need. </a:t>
            </a:r>
          </a:p>
          <a:p>
            <a:pPr defTabSz="444869">
              <a:spcBef>
                <a:spcPct val="0"/>
              </a:spcBef>
            </a:pPr>
            <a:r>
              <a:rPr lang="en-US" altLang="en-US" dirty="0"/>
              <a:t>CSAI cases require a specific skill-set. We are looking for providers with experience with this population to join our network and provide these families with much-needed mental health support.</a:t>
            </a:r>
          </a:p>
          <a:p>
            <a:pPr defTabSz="919607" eaLnBrk="0" fontAlgn="base" hangingPunct="0">
              <a:spcBef>
                <a:spcPct val="30000"/>
              </a:spcBef>
              <a:spcAft>
                <a:spcPct val="0"/>
              </a:spcAft>
              <a:defRPr/>
            </a:pPr>
            <a:endParaRPr lang="en-US" b="1" dirty="0"/>
          </a:p>
        </p:txBody>
      </p:sp>
      <p:sp>
        <p:nvSpPr>
          <p:cNvPr id="4" name="Slide Number Placeholder 3"/>
          <p:cNvSpPr>
            <a:spLocks noGrp="1"/>
          </p:cNvSpPr>
          <p:nvPr>
            <p:ph type="sldNum" sz="quarter" idx="10"/>
          </p:nvPr>
        </p:nvSpPr>
        <p:spPr/>
        <p:txBody>
          <a:bodyPr/>
          <a:lstStyle/>
          <a:p>
            <a:pPr defTabSz="919607" fontAlgn="base">
              <a:spcBef>
                <a:spcPct val="0"/>
              </a:spcBef>
              <a:spcAft>
                <a:spcPct val="0"/>
              </a:spcAft>
              <a:defRPr/>
            </a:pPr>
            <a:fld id="{E0E60FB1-7121-4188-9BC9-4CDFBA45EC9C}" type="slidenum">
              <a:rPr lang="en-US" sz="1400">
                <a:solidFill>
                  <a:srgbClr val="000000"/>
                </a:solidFill>
                <a:latin typeface="Arial" charset="0"/>
              </a:rPr>
              <a:pPr defTabSz="919607" fontAlgn="base">
                <a:spcBef>
                  <a:spcPct val="0"/>
                </a:spcBef>
                <a:spcAft>
                  <a:spcPct val="0"/>
                </a:spcAft>
                <a:defRPr/>
              </a:pPr>
              <a:t>30</a:t>
            </a:fld>
            <a:endParaRPr lang="en-US" sz="1400" dirty="0">
              <a:solidFill>
                <a:srgbClr val="000000"/>
              </a:solidFill>
              <a:latin typeface="Arial" charset="0"/>
            </a:endParaRPr>
          </a:p>
        </p:txBody>
      </p:sp>
    </p:spTree>
    <p:extLst>
      <p:ext uri="{BB962C8B-B14F-4D97-AF65-F5344CB8AC3E}">
        <p14:creationId xmlns:p14="http://schemas.microsoft.com/office/powerpoint/2010/main" val="2444881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D521-36D0-4A3B-B741-04BD4C7DC68E}" type="slidenum">
              <a:rPr lang="en-US" smtClean="0"/>
              <a:t>31</a:t>
            </a:fld>
            <a:endParaRPr lang="en-US" dirty="0"/>
          </a:p>
        </p:txBody>
      </p:sp>
    </p:spTree>
    <p:extLst>
      <p:ext uri="{BB962C8B-B14F-4D97-AF65-F5344CB8AC3E}">
        <p14:creationId xmlns:p14="http://schemas.microsoft.com/office/powerpoint/2010/main" val="27717567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719138" y="1163638"/>
            <a:ext cx="5588000" cy="3144837"/>
          </a:xfrm>
          <a:ln/>
        </p:spPr>
      </p:sp>
      <p:sp>
        <p:nvSpPr>
          <p:cNvPr id="21507"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endParaRPr lang="en-US" altLang="en-US" dirty="0"/>
          </a:p>
        </p:txBody>
      </p:sp>
      <p:sp>
        <p:nvSpPr>
          <p:cNvPr id="21508"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4700">
                <a:solidFill>
                  <a:schemeClr val="tx1"/>
                </a:solidFill>
                <a:latin typeface="Garamond" pitchFamily="18" charset="0"/>
                <a:ea typeface="ＭＳ Ｐゴシック" pitchFamily="-110" charset="-128"/>
              </a:defRPr>
            </a:lvl1pPr>
            <a:lvl2pPr marL="733208" indent="-282003">
              <a:defRPr sz="4700">
                <a:solidFill>
                  <a:schemeClr val="tx1"/>
                </a:solidFill>
                <a:latin typeface="Garamond" pitchFamily="18" charset="0"/>
                <a:ea typeface="ＭＳ Ｐゴシック" pitchFamily="-110" charset="-128"/>
              </a:defRPr>
            </a:lvl2pPr>
            <a:lvl3pPr marL="1128013" indent="-225602">
              <a:defRPr sz="4700">
                <a:solidFill>
                  <a:schemeClr val="tx1"/>
                </a:solidFill>
                <a:latin typeface="Garamond" pitchFamily="18" charset="0"/>
                <a:ea typeface="ＭＳ Ｐゴシック" pitchFamily="-110" charset="-128"/>
              </a:defRPr>
            </a:lvl3pPr>
            <a:lvl4pPr marL="1579218" indent="-225602">
              <a:defRPr sz="4700">
                <a:solidFill>
                  <a:schemeClr val="tx1"/>
                </a:solidFill>
                <a:latin typeface="Garamond" pitchFamily="18" charset="0"/>
                <a:ea typeface="ＭＳ Ｐゴシック" pitchFamily="-110" charset="-128"/>
              </a:defRPr>
            </a:lvl4pPr>
            <a:lvl5pPr marL="2030424" indent="-225602">
              <a:defRPr sz="4700">
                <a:solidFill>
                  <a:schemeClr val="tx1"/>
                </a:solidFill>
                <a:latin typeface="Garamond" pitchFamily="18" charset="0"/>
                <a:ea typeface="ＭＳ Ｐゴシック" pitchFamily="-110" charset="-128"/>
              </a:defRPr>
            </a:lvl5pPr>
            <a:lvl6pPr marL="2481629" indent="-225602" algn="ctr" eaLnBrk="0" fontAlgn="base" hangingPunct="0">
              <a:spcBef>
                <a:spcPct val="0"/>
              </a:spcBef>
              <a:spcAft>
                <a:spcPct val="0"/>
              </a:spcAft>
              <a:defRPr sz="4700">
                <a:solidFill>
                  <a:schemeClr val="tx1"/>
                </a:solidFill>
                <a:latin typeface="Garamond" pitchFamily="18" charset="0"/>
                <a:ea typeface="ＭＳ Ｐゴシック" pitchFamily="-110" charset="-128"/>
              </a:defRPr>
            </a:lvl6pPr>
            <a:lvl7pPr marL="2932834" indent="-225602" algn="ctr" eaLnBrk="0" fontAlgn="base" hangingPunct="0">
              <a:spcBef>
                <a:spcPct val="0"/>
              </a:spcBef>
              <a:spcAft>
                <a:spcPct val="0"/>
              </a:spcAft>
              <a:defRPr sz="4700">
                <a:solidFill>
                  <a:schemeClr val="tx1"/>
                </a:solidFill>
                <a:latin typeface="Garamond" pitchFamily="18" charset="0"/>
                <a:ea typeface="ＭＳ Ｐゴシック" pitchFamily="-110" charset="-128"/>
              </a:defRPr>
            </a:lvl7pPr>
            <a:lvl8pPr marL="3384039" indent="-225602" algn="ctr" eaLnBrk="0" fontAlgn="base" hangingPunct="0">
              <a:spcBef>
                <a:spcPct val="0"/>
              </a:spcBef>
              <a:spcAft>
                <a:spcPct val="0"/>
              </a:spcAft>
              <a:defRPr sz="4700">
                <a:solidFill>
                  <a:schemeClr val="tx1"/>
                </a:solidFill>
                <a:latin typeface="Garamond" pitchFamily="18" charset="0"/>
                <a:ea typeface="ＭＳ Ｐゴシック" pitchFamily="-110" charset="-128"/>
              </a:defRPr>
            </a:lvl8pPr>
            <a:lvl9pPr marL="3835244" indent="-225602" algn="ctr" eaLnBrk="0" fontAlgn="base" hangingPunct="0">
              <a:spcBef>
                <a:spcPct val="0"/>
              </a:spcBef>
              <a:spcAft>
                <a:spcPct val="0"/>
              </a:spcAft>
              <a:defRPr sz="4700">
                <a:solidFill>
                  <a:schemeClr val="tx1"/>
                </a:solidFill>
                <a:latin typeface="Garamond" pitchFamily="18" charset="0"/>
                <a:ea typeface="ＭＳ Ｐゴシック" pitchFamily="-110" charset="-128"/>
              </a:defRPr>
            </a:lvl9pPr>
          </a:lstStyle>
          <a:p>
            <a:pPr defTabSz="919607">
              <a:defRPr/>
            </a:pPr>
            <a:fld id="{F3DA038C-A6E8-4D02-A3EB-BCA9793953EB}" type="slidenum">
              <a:rPr lang="en-US" altLang="en-US" sz="1200">
                <a:solidFill>
                  <a:prstClr val="black"/>
                </a:solidFill>
                <a:latin typeface="Times New Roman" pitchFamily="18" charset="0"/>
              </a:rPr>
              <a:pPr defTabSz="919607">
                <a:defRPr/>
              </a:pPr>
              <a:t>32</a:t>
            </a:fld>
            <a:endParaRPr lang="en-US" altLang="en-US" sz="1200" dirty="0">
              <a:solidFill>
                <a:prstClr val="black"/>
              </a:solidFill>
              <a:latin typeface="Times New Roman" pitchFamily="18" charset="0"/>
            </a:endParaRPr>
          </a:p>
        </p:txBody>
      </p:sp>
    </p:spTree>
    <p:extLst>
      <p:ext uri="{BB962C8B-B14F-4D97-AF65-F5344CB8AC3E}">
        <p14:creationId xmlns:p14="http://schemas.microsoft.com/office/powerpoint/2010/main" val="996257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Caregivers – March 2020 [non-offending family at the time]</a:t>
            </a:r>
          </a:p>
          <a:p>
            <a:endParaRPr lang="en-US" dirty="0"/>
          </a:p>
        </p:txBody>
      </p:sp>
      <p:sp>
        <p:nvSpPr>
          <p:cNvPr id="4" name="Header Placeholder 3"/>
          <p:cNvSpPr>
            <a:spLocks noGrp="1"/>
          </p:cNvSpPr>
          <p:nvPr>
            <p:ph type="hdr" sz="quarter"/>
          </p:nvPr>
        </p:nvSpPr>
        <p:spPr/>
        <p:txBody>
          <a:bodyPr/>
          <a:lstStyle/>
          <a:p>
            <a:pPr defTabSz="919607" fontAlgn="base">
              <a:spcBef>
                <a:spcPct val="0"/>
              </a:spcBef>
              <a:spcAft>
                <a:spcPct val="0"/>
              </a:spcAft>
              <a:defRPr/>
            </a:pPr>
            <a:endParaRPr lang="en-US" sz="1400" dirty="0">
              <a:solidFill>
                <a:srgbClr val="000000"/>
              </a:solidFill>
              <a:latin typeface="Arial" charset="0"/>
            </a:endParaRPr>
          </a:p>
        </p:txBody>
      </p:sp>
      <p:sp>
        <p:nvSpPr>
          <p:cNvPr id="5" name="Footer Placeholder 4"/>
          <p:cNvSpPr>
            <a:spLocks noGrp="1"/>
          </p:cNvSpPr>
          <p:nvPr>
            <p:ph type="ftr" sz="quarter" idx="4"/>
          </p:nvPr>
        </p:nvSpPr>
        <p:spPr/>
        <p:txBody>
          <a:bodyPr/>
          <a:lstStyle/>
          <a:p>
            <a:pPr defTabSz="919607" fontAlgn="base">
              <a:spcBef>
                <a:spcPct val="0"/>
              </a:spcBef>
              <a:spcAft>
                <a:spcPct val="0"/>
              </a:spcAft>
              <a:defRPr/>
            </a:pPr>
            <a:r>
              <a:rPr lang="en-US" sz="1400" dirty="0">
                <a:solidFill>
                  <a:srgbClr val="000000"/>
                </a:solidFill>
                <a:latin typeface="Arial" charset="0"/>
              </a:rPr>
              <a:t>DO NOT DISTRIBUTE </a:t>
            </a:r>
          </a:p>
        </p:txBody>
      </p:sp>
      <p:sp>
        <p:nvSpPr>
          <p:cNvPr id="6" name="Slide Number Placeholder 5"/>
          <p:cNvSpPr>
            <a:spLocks noGrp="1"/>
          </p:cNvSpPr>
          <p:nvPr>
            <p:ph type="sldNum" sz="quarter" idx="5"/>
          </p:nvPr>
        </p:nvSpPr>
        <p:spPr/>
        <p:txBody>
          <a:bodyPr/>
          <a:lstStyle/>
          <a:p>
            <a:pPr defTabSz="919607" fontAlgn="base">
              <a:spcBef>
                <a:spcPct val="0"/>
              </a:spcBef>
              <a:spcAft>
                <a:spcPct val="0"/>
              </a:spcAft>
              <a:defRPr/>
            </a:pPr>
            <a:fld id="{80CD215F-2224-4F3F-90E3-355E8307F0A6}" type="slidenum">
              <a:rPr lang="en-US" sz="1400">
                <a:solidFill>
                  <a:srgbClr val="000000"/>
                </a:solidFill>
                <a:latin typeface="Arial" charset="0"/>
              </a:rPr>
              <a:pPr defTabSz="919607" fontAlgn="base">
                <a:spcBef>
                  <a:spcPct val="0"/>
                </a:spcBef>
                <a:spcAft>
                  <a:spcPct val="0"/>
                </a:spcAft>
                <a:defRPr/>
              </a:pPr>
              <a:t>33</a:t>
            </a:fld>
            <a:endParaRPr lang="en-US" sz="1400" dirty="0">
              <a:solidFill>
                <a:srgbClr val="000000"/>
              </a:solidFill>
              <a:latin typeface="Arial" charset="0"/>
            </a:endParaRPr>
          </a:p>
        </p:txBody>
      </p:sp>
    </p:spTree>
    <p:extLst>
      <p:ext uri="{BB962C8B-B14F-4D97-AF65-F5344CB8AC3E}">
        <p14:creationId xmlns:p14="http://schemas.microsoft.com/office/powerpoint/2010/main" val="24158911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2113" y="687388"/>
            <a:ext cx="6113462" cy="34401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9607">
              <a:defRPr/>
            </a:pPr>
            <a:fld id="{A5AE1AAF-DABB-4E0A-81BC-BAC79CCED529}" type="slidenum">
              <a:rPr lang="en-US" sz="1800" kern="0">
                <a:solidFill>
                  <a:sysClr val="windowText" lastClr="000000"/>
                </a:solidFill>
              </a:rPr>
              <a:pPr defTabSz="919607">
                <a:defRPr/>
              </a:pPr>
              <a:t>34</a:t>
            </a:fld>
            <a:endParaRPr lang="en-US" sz="1800" kern="0" dirty="0">
              <a:solidFill>
                <a:sysClr val="windowText" lastClr="000000"/>
              </a:solidFill>
            </a:endParaRPr>
          </a:p>
        </p:txBody>
      </p:sp>
    </p:spTree>
    <p:extLst>
      <p:ext uri="{BB962C8B-B14F-4D97-AF65-F5344CB8AC3E}">
        <p14:creationId xmlns:p14="http://schemas.microsoft.com/office/powerpoint/2010/main" val="727239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8D521-36D0-4A3B-B741-04BD4C7DC68E}" type="slidenum">
              <a:rPr lang="en-US" smtClean="0"/>
              <a:t>35</a:t>
            </a:fld>
            <a:endParaRPr lang="en-US" dirty="0"/>
          </a:p>
        </p:txBody>
      </p:sp>
    </p:spTree>
    <p:extLst>
      <p:ext uri="{BB962C8B-B14F-4D97-AF65-F5344CB8AC3E}">
        <p14:creationId xmlns:p14="http://schemas.microsoft.com/office/powerpoint/2010/main" val="23387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0088"/>
            <a:ext cx="6226175" cy="3503612"/>
          </a:xfrm>
        </p:spPr>
      </p:sp>
      <p:sp>
        <p:nvSpPr>
          <p:cNvPr id="3" name="Notes Placeholder 2"/>
          <p:cNvSpPr>
            <a:spLocks noGrp="1"/>
          </p:cNvSpPr>
          <p:nvPr>
            <p:ph type="body" idx="1"/>
          </p:nvPr>
        </p:nvSpPr>
        <p:spPr/>
        <p:txBody>
          <a:bodyPr/>
          <a:lstStyle/>
          <a:p>
            <a:r>
              <a:rPr lang="en-US" dirty="0"/>
              <a:t>Looking at the victim perspective, the submission to NCMEC starts the train for notification and victim impact statements.</a:t>
            </a:r>
          </a:p>
          <a:p>
            <a:endParaRPr lang="en-US" dirty="0"/>
          </a:p>
        </p:txBody>
      </p:sp>
      <p:sp>
        <p:nvSpPr>
          <p:cNvPr id="4" name="Slide Number Placeholder 3"/>
          <p:cNvSpPr>
            <a:spLocks noGrp="1"/>
          </p:cNvSpPr>
          <p:nvPr>
            <p:ph type="sldNum" sz="quarter" idx="10"/>
          </p:nvPr>
        </p:nvSpPr>
        <p:spPr/>
        <p:txBody>
          <a:bodyPr/>
          <a:lstStyle/>
          <a:p>
            <a:pPr defTabSz="919607" fontAlgn="base">
              <a:spcBef>
                <a:spcPct val="0"/>
              </a:spcBef>
              <a:spcAft>
                <a:spcPct val="0"/>
              </a:spcAft>
              <a:defRPr/>
            </a:pPr>
            <a:fld id="{80CD215F-2224-4F3F-90E3-355E8307F0A6}" type="slidenum">
              <a:rPr lang="en-US" sz="1400">
                <a:solidFill>
                  <a:srgbClr val="000000"/>
                </a:solidFill>
                <a:latin typeface="Arial" charset="0"/>
              </a:rPr>
              <a:pPr defTabSz="919607" fontAlgn="base">
                <a:spcBef>
                  <a:spcPct val="0"/>
                </a:spcBef>
                <a:spcAft>
                  <a:spcPct val="0"/>
                </a:spcAft>
                <a:defRPr/>
              </a:pPr>
              <a:t>3</a:t>
            </a:fld>
            <a:endParaRPr lang="en-US" sz="1400" dirty="0">
              <a:solidFill>
                <a:srgbClr val="000000"/>
              </a:solidFill>
              <a:latin typeface="Arial" charset="0"/>
            </a:endParaRPr>
          </a:p>
        </p:txBody>
      </p:sp>
    </p:spTree>
    <p:extLst>
      <p:ext uri="{BB962C8B-B14F-4D97-AF65-F5344CB8AC3E}">
        <p14:creationId xmlns:p14="http://schemas.microsoft.com/office/powerpoint/2010/main" val="2052835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FCB7C9C-B4A2-44EA-92C2-B5D3045D5FC5}"/>
              </a:ext>
            </a:extLst>
          </p:cNvPr>
          <p:cNvSpPr>
            <a:spLocks noGrp="1"/>
          </p:cNvSpPr>
          <p:nvPr>
            <p:ph type="body" idx="1"/>
          </p:nvPr>
        </p:nvSpPr>
        <p:spPr/>
        <p:txBody>
          <a:bodyPr/>
          <a:lstStyle/>
          <a:p>
            <a:r>
              <a:rPr lang="en-US" baseline="0" dirty="0"/>
              <a:t>As we start today it’s important to remember we are talking about the sexual abuse and exploitation of children where the offender chose to memorialize the abuse with photos or videos</a:t>
            </a:r>
          </a:p>
          <a:p>
            <a:r>
              <a:rPr lang="en-US" baseline="0" dirty="0"/>
              <a:t>You can have a contact-offender of 20 years against 50 children who never took a picture – we’re focused on those who take that next step</a:t>
            </a:r>
          </a:p>
          <a:p>
            <a:pPr defTabSz="888157">
              <a:defRPr/>
            </a:pPr>
            <a:r>
              <a:rPr lang="en-US" dirty="0"/>
              <a:t>NCMEC’s focus in CVIP has always been</a:t>
            </a:r>
            <a:r>
              <a:rPr lang="en-US" baseline="0" dirty="0"/>
              <a:t> on what we are SEEING in the image or video – it’s not just a word doc or a xls or a pdf – it’s not just a computer file</a:t>
            </a:r>
          </a:p>
          <a:p>
            <a:pPr defTabSz="888157">
              <a:defRPr/>
            </a:pPr>
            <a:r>
              <a:rPr lang="en-US" baseline="0" dirty="0"/>
              <a:t>It’s a crime scene and we need to understand who and what and why it’s happening</a:t>
            </a:r>
          </a:p>
          <a:p>
            <a:pPr marL="166529" indent="-166529" defTabSz="888157">
              <a:buFont typeface="Arial" panose="020B0604020202020204" pitchFamily="34" charset="0"/>
              <a:buChar char="•"/>
              <a:defRPr/>
            </a:pPr>
            <a:r>
              <a:rPr lang="en-US" baseline="0" dirty="0"/>
              <a:t>Kids are exactly who they should be with</a:t>
            </a:r>
          </a:p>
          <a:p>
            <a:pPr marL="166529" indent="-166529" defTabSz="888157">
              <a:buFont typeface="Arial" panose="020B0604020202020204" pitchFamily="34" charset="0"/>
              <a:buChar char="•"/>
              <a:defRPr/>
            </a:pPr>
            <a:r>
              <a:rPr lang="en-US" baseline="0" dirty="0"/>
              <a:t>Unlike missing kids cases, no one knows there’s a crime, child has worst and biggest secret to bear</a:t>
            </a:r>
          </a:p>
          <a:p>
            <a:pPr marL="166529" indent="-166529" defTabSz="888157">
              <a:buFont typeface="Arial" panose="020B0604020202020204" pitchFamily="34" charset="0"/>
              <a:buChar char="•"/>
              <a:defRPr/>
            </a:pPr>
            <a:r>
              <a:rPr lang="en-US" baseline="0" dirty="0"/>
              <a:t>Crime against the child and also the family</a:t>
            </a:r>
          </a:p>
          <a:p>
            <a:pPr marL="166529" indent="-166529" defTabSz="888157">
              <a:buFont typeface="Arial" panose="020B0604020202020204" pitchFamily="34" charset="0"/>
              <a:buChar char="•"/>
              <a:defRPr/>
            </a:pPr>
            <a:r>
              <a:rPr lang="en-US" baseline="0" dirty="0"/>
              <a:t>We’ll talk about how close to the child the offenders are, which means more and longer abuse, which means more control over the child and less disclosure</a:t>
            </a:r>
          </a:p>
          <a:p>
            <a:pPr marL="166529" indent="-166529" defTabSz="888157">
              <a:buFont typeface="Arial" panose="020B0604020202020204" pitchFamily="34" charset="0"/>
              <a:buChar char="•"/>
              <a:defRPr/>
            </a:pPr>
            <a:endParaRPr lang="en-US" baseline="0" dirty="0"/>
          </a:p>
          <a:p>
            <a:r>
              <a:rPr lang="en-US" dirty="0"/>
              <a:t>Hidden in plain sight – children who are going to school everyday, on sports teams, living with in-tact families, etc.</a:t>
            </a:r>
          </a:p>
          <a:p>
            <a:r>
              <a:rPr lang="en-US" dirty="0"/>
              <a:t>Child sexual abuse happening in homes across the US</a:t>
            </a:r>
          </a:p>
          <a:p>
            <a:r>
              <a:rPr lang="en-US" dirty="0"/>
              <a:t>When do we learn about this? Who is teaching us these messages?</a:t>
            </a:r>
          </a:p>
          <a:p>
            <a:r>
              <a:rPr lang="en-US" dirty="0"/>
              <a:t>Who sees the signs that something is wrong?</a:t>
            </a:r>
          </a:p>
          <a:p>
            <a:pPr marL="166529" indent="-166529" defTabSz="888157">
              <a:buFont typeface="Arial" panose="020B0604020202020204" pitchFamily="34" charset="0"/>
              <a:buChar char="•"/>
              <a:defRPr/>
            </a:pPr>
            <a:endParaRPr lang="en-US" baseline="0" dirty="0"/>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48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59804">
              <a:defRPr/>
            </a:pPr>
            <a:fld id="{5A14B514-C016-4970-B722-C140A989E2B5}" type="slidenum">
              <a:rPr lang="en-US">
                <a:solidFill>
                  <a:prstClr val="black"/>
                </a:solidFill>
                <a:latin typeface="Calibri" panose="020F0502020204030204"/>
              </a:rPr>
              <a:pPr defTabSz="459804">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93479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4837"/>
          </a:xfrm>
        </p:spPr>
      </p:sp>
      <p:sp>
        <p:nvSpPr>
          <p:cNvPr id="3" name="Notes Placeholder 2"/>
          <p:cNvSpPr>
            <a:spLocks noGrp="1"/>
          </p:cNvSpPr>
          <p:nvPr>
            <p:ph type="body" idx="1"/>
          </p:nvPr>
        </p:nvSpPr>
        <p:spPr/>
        <p:txBody>
          <a:bodyPr/>
          <a:lstStyle/>
          <a:p>
            <a:r>
              <a:rPr lang="en-US" dirty="0"/>
              <a:t>RESTITUTION pays for needed services, lost wages, education, therapy, etc</a:t>
            </a:r>
          </a:p>
          <a:p>
            <a:r>
              <a:rPr lang="en-US" dirty="0"/>
              <a:t>Offender found guilty</a:t>
            </a:r>
          </a:p>
          <a:p>
            <a:r>
              <a:rPr lang="en-US" dirty="0"/>
              <a:t>Victim Impact Statement read at sentencing by prosecutor</a:t>
            </a:r>
          </a:p>
          <a:p>
            <a:r>
              <a:rPr lang="en-US" dirty="0"/>
              <a:t>Judge orders restitution amount to be paid by defendant</a:t>
            </a:r>
          </a:p>
          <a:p>
            <a:r>
              <a:rPr lang="en-US" dirty="0"/>
              <a:t>Defendant (in theory) pays restitution to child for services including: CLOCKWISE: Medical bills, therapy, lost income, education </a:t>
            </a:r>
          </a:p>
        </p:txBody>
      </p:sp>
      <p:sp>
        <p:nvSpPr>
          <p:cNvPr id="4" name="Slide Number Placeholder 3"/>
          <p:cNvSpPr>
            <a:spLocks noGrp="1"/>
          </p:cNvSpPr>
          <p:nvPr>
            <p:ph type="sldNum" sz="quarter" idx="10"/>
          </p:nvPr>
        </p:nvSpPr>
        <p:spPr/>
        <p:txBody>
          <a:bodyPr/>
          <a:lstStyle/>
          <a:p>
            <a:pPr defTabSz="459804">
              <a:defRPr/>
            </a:pPr>
            <a:fld id="{5A14B514-C016-4970-B722-C140A989E2B5}" type="slidenum">
              <a:rPr lang="en-US">
                <a:solidFill>
                  <a:prstClr val="black"/>
                </a:solidFill>
                <a:latin typeface="Calibri" panose="020F0502020204030204"/>
              </a:rPr>
              <a:pPr defTabSz="459804">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214590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Actively traded = 11%</a:t>
            </a:r>
          </a:p>
          <a:p>
            <a:r>
              <a:rPr lang="en-US" dirty="0"/>
              <a:t>Victims receiving notifications are 13% of actively traded victims and 1.3% of all identified victims</a:t>
            </a:r>
          </a:p>
          <a:p>
            <a:pPr defTabSz="938918">
              <a:defRPr/>
            </a:pPr>
            <a:r>
              <a:rPr lang="en-US" dirty="0"/>
              <a:t>Victims with impact statements are 5% of actively traded victims and 0.5% of all identified victims</a:t>
            </a:r>
          </a:p>
          <a:p>
            <a:r>
              <a:rPr lang="en-US" dirty="0"/>
              <a:t>Victims retaining counsel are 3% of actively traded victims and .3% of all identified victims</a:t>
            </a:r>
          </a:p>
          <a:p>
            <a:pPr defTabSz="938918">
              <a:defRPr/>
            </a:pPr>
            <a:r>
              <a:rPr lang="en-US" dirty="0"/>
              <a:t>Victims seeking restitution are 2% of actively traded victims and .2% of all identified victims</a:t>
            </a:r>
          </a:p>
          <a:p>
            <a:r>
              <a:rPr lang="en-US" dirty="0"/>
              <a:t>There are fewer than 20 attorneys available to assist these victims. </a:t>
            </a:r>
          </a:p>
        </p:txBody>
      </p:sp>
      <p:sp>
        <p:nvSpPr>
          <p:cNvPr id="4" name="Slide Number Placeholder 3"/>
          <p:cNvSpPr>
            <a:spLocks noGrp="1"/>
          </p:cNvSpPr>
          <p:nvPr>
            <p:ph type="sldNum" sz="quarter" idx="10"/>
          </p:nvPr>
        </p:nvSpPr>
        <p:spPr/>
        <p:txBody>
          <a:bodyPr/>
          <a:lstStyle/>
          <a:p>
            <a:pPr defTabSz="919607" fontAlgn="base">
              <a:spcBef>
                <a:spcPct val="0"/>
              </a:spcBef>
              <a:spcAft>
                <a:spcPct val="0"/>
              </a:spcAft>
              <a:defRPr/>
            </a:pPr>
            <a:fld id="{5A14B514-C016-4970-B722-C140A989E2B5}" type="slidenum">
              <a:rPr lang="en-US" sz="1400">
                <a:solidFill>
                  <a:srgbClr val="000000"/>
                </a:solidFill>
                <a:latin typeface="Arial" charset="0"/>
              </a:rPr>
              <a:pPr defTabSz="919607" fontAlgn="base">
                <a:spcBef>
                  <a:spcPct val="0"/>
                </a:spcBef>
                <a:spcAft>
                  <a:spcPct val="0"/>
                </a:spcAft>
                <a:defRPr/>
              </a:pPr>
              <a:t>7</a:t>
            </a:fld>
            <a:endParaRPr lang="en-US" sz="1400" dirty="0">
              <a:solidFill>
                <a:srgbClr val="000000"/>
              </a:solidFill>
              <a:latin typeface="Arial" charset="0"/>
            </a:endParaRPr>
          </a:p>
        </p:txBody>
      </p:sp>
    </p:spTree>
    <p:extLst>
      <p:ext uri="{BB962C8B-B14F-4D97-AF65-F5344CB8AC3E}">
        <p14:creationId xmlns:p14="http://schemas.microsoft.com/office/powerpoint/2010/main" val="2784470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update if we want to keep this in</a:t>
            </a:r>
          </a:p>
          <a:p>
            <a:pPr defTabSz="938918">
              <a:defRPr/>
            </a:pPr>
            <a:r>
              <a:rPr lang="en-US" dirty="0"/>
              <a:t>Dalmations</a:t>
            </a:r>
          </a:p>
          <a:p>
            <a:r>
              <a:rPr lang="en-US" dirty="0"/>
              <a:t>Sandra-M</a:t>
            </a:r>
          </a:p>
          <a:p>
            <a:r>
              <a:rPr lang="en-US" dirty="0"/>
              <a:t>Inna </a:t>
            </a:r>
          </a:p>
          <a:p>
            <a:r>
              <a:rPr lang="en-US" dirty="0"/>
              <a:t>Tara </a:t>
            </a:r>
          </a:p>
          <a:p>
            <a:endParaRPr lang="en-US" dirty="0"/>
          </a:p>
          <a:p>
            <a:endParaRPr lang="en-US" dirty="0"/>
          </a:p>
        </p:txBody>
      </p:sp>
      <p:sp>
        <p:nvSpPr>
          <p:cNvPr id="4" name="Slide Number Placeholder 3"/>
          <p:cNvSpPr>
            <a:spLocks noGrp="1"/>
          </p:cNvSpPr>
          <p:nvPr>
            <p:ph type="sldNum" sz="quarter" idx="5"/>
          </p:nvPr>
        </p:nvSpPr>
        <p:spPr/>
        <p:txBody>
          <a:bodyPr/>
          <a:lstStyle/>
          <a:p>
            <a:fld id="{8D97992C-EBF3-4A0C-8113-9FE6AE3EAEC8}" type="slidenum">
              <a:rPr lang="en-US" smtClean="0"/>
              <a:t>8</a:t>
            </a:fld>
            <a:endParaRPr lang="en-US" dirty="0"/>
          </a:p>
        </p:txBody>
      </p:sp>
    </p:spTree>
    <p:extLst>
      <p:ext uri="{BB962C8B-B14F-4D97-AF65-F5344CB8AC3E}">
        <p14:creationId xmlns:p14="http://schemas.microsoft.com/office/powerpoint/2010/main" val="85971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4837"/>
          </a:xfrm>
        </p:spPr>
      </p:sp>
      <p:sp>
        <p:nvSpPr>
          <p:cNvPr id="3" name="Notes Placeholder 2"/>
          <p:cNvSpPr>
            <a:spLocks noGrp="1"/>
          </p:cNvSpPr>
          <p:nvPr>
            <p:ph type="body" idx="1"/>
          </p:nvPr>
        </p:nvSpPr>
        <p:spPr/>
        <p:txBody>
          <a:bodyPr/>
          <a:lstStyle/>
          <a:p>
            <a:pPr defTabSz="919607">
              <a:defRPr/>
            </a:pPr>
            <a:r>
              <a:rPr lang="en-US" dirty="0"/>
              <a:t>First – immediate aftermath</a:t>
            </a:r>
          </a:p>
          <a:p>
            <a:pPr defTabSz="919607">
              <a:defRPr/>
            </a:pPr>
            <a:endParaRPr lang="en-US" dirty="0"/>
          </a:p>
          <a:p>
            <a:pPr defTabSz="919607">
              <a:defRPr/>
            </a:pPr>
            <a:r>
              <a:rPr lang="en-US" dirty="0"/>
              <a:t>These</a:t>
            </a:r>
            <a:r>
              <a:rPr lang="en-US" baseline="0" dirty="0"/>
              <a:t> are all things we know. Distribution. Mental health/personal safety</a:t>
            </a:r>
          </a:p>
          <a:p>
            <a:endParaRPr lang="en-US" dirty="0"/>
          </a:p>
        </p:txBody>
      </p:sp>
      <p:sp>
        <p:nvSpPr>
          <p:cNvPr id="4" name="Slide Number Placeholder 3"/>
          <p:cNvSpPr>
            <a:spLocks noGrp="1"/>
          </p:cNvSpPr>
          <p:nvPr>
            <p:ph type="sldNum" sz="quarter" idx="10"/>
          </p:nvPr>
        </p:nvSpPr>
        <p:spPr/>
        <p:txBody>
          <a:bodyPr/>
          <a:lstStyle/>
          <a:p>
            <a:pPr defTabSz="919607" fontAlgn="base">
              <a:spcBef>
                <a:spcPct val="0"/>
              </a:spcBef>
              <a:spcAft>
                <a:spcPct val="0"/>
              </a:spcAft>
              <a:defRPr/>
            </a:pPr>
            <a:fld id="{B228D521-36D0-4A3B-B741-04BD4C7DC68E}" type="slidenum">
              <a:rPr lang="en-US" sz="1400">
                <a:solidFill>
                  <a:srgbClr val="000000"/>
                </a:solidFill>
                <a:latin typeface="Arial" charset="0"/>
              </a:rPr>
              <a:pPr defTabSz="919607" fontAlgn="base">
                <a:spcBef>
                  <a:spcPct val="0"/>
                </a:spcBef>
                <a:spcAft>
                  <a:spcPct val="0"/>
                </a:spcAft>
                <a:defRPr/>
              </a:pPr>
              <a:t>9</a:t>
            </a:fld>
            <a:endParaRPr lang="en-US" sz="1400" dirty="0">
              <a:solidFill>
                <a:srgbClr val="000000"/>
              </a:solidFill>
              <a:latin typeface="Arial" charset="0"/>
            </a:endParaRPr>
          </a:p>
        </p:txBody>
      </p:sp>
    </p:spTree>
    <p:extLst>
      <p:ext uri="{BB962C8B-B14F-4D97-AF65-F5344CB8AC3E}">
        <p14:creationId xmlns:p14="http://schemas.microsoft.com/office/powerpoint/2010/main" val="30823863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2800">
                <a:solidFill>
                  <a:schemeClr val="accent2"/>
                </a:solidFill>
                <a:latin typeface="Century Gothic" panose="020B0502020202020204" pitchFamily="34" charset="0"/>
              </a:defRPr>
            </a:lvl1pPr>
          </a:lstStyle>
          <a:p>
            <a:r>
              <a:rPr lang="en-US" dirty="0"/>
              <a:t>CLICK TO EDIT MASTER 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507" y="5471037"/>
            <a:ext cx="1587167" cy="958914"/>
          </a:xfrm>
          <a:prstGeom prst="rect">
            <a:avLst/>
          </a:prstGeom>
        </p:spPr>
      </p:pic>
      <p:sp>
        <p:nvSpPr>
          <p:cNvPr id="3" name="Subtitle 2"/>
          <p:cNvSpPr>
            <a:spLocks noGrp="1"/>
          </p:cNvSpPr>
          <p:nvPr>
            <p:ph type="subTitle" idx="1"/>
          </p:nvPr>
        </p:nvSpPr>
        <p:spPr>
          <a:xfrm>
            <a:off x="837176" y="2836884"/>
            <a:ext cx="10517648" cy="2344716"/>
          </a:xfrm>
        </p:spPr>
        <p:txBody>
          <a:bodyPr>
            <a:normAutofit/>
          </a:bodyPr>
          <a:lstStyle>
            <a:lvl1pPr marL="0" indent="0" algn="ctr">
              <a:buNone/>
              <a:defRPr sz="1950">
                <a:solidFill>
                  <a:srgbClr val="FFFFFF"/>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205376726"/>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6244121" y="3809998"/>
            <a:ext cx="3852428" cy="2286000"/>
          </a:xfrm>
        </p:spPr>
        <p:txBody>
          <a:bodyPr/>
          <a:lstStyle/>
          <a:p>
            <a:r>
              <a:rPr lang="en-US" dirty="0"/>
              <a:t>Click icon to add picture</a:t>
            </a:r>
          </a:p>
        </p:txBody>
      </p:sp>
      <p:sp>
        <p:nvSpPr>
          <p:cNvPr id="19" name="Picture Placeholder 6"/>
          <p:cNvSpPr>
            <a:spLocks noGrp="1"/>
          </p:cNvSpPr>
          <p:nvPr>
            <p:ph type="pic" sz="quarter" idx="19"/>
          </p:nvPr>
        </p:nvSpPr>
        <p:spPr>
          <a:xfrm>
            <a:off x="2086987" y="3809998"/>
            <a:ext cx="3852428" cy="2286000"/>
          </a:xfrm>
        </p:spPr>
        <p:txBody>
          <a:bodyPr/>
          <a:lstStyle/>
          <a:p>
            <a:r>
              <a:rPr lang="en-US" dirty="0"/>
              <a:t>Click icon to add picture</a:t>
            </a:r>
          </a:p>
        </p:txBody>
      </p:sp>
    </p:spTree>
    <p:extLst>
      <p:ext uri="{BB962C8B-B14F-4D97-AF65-F5344CB8AC3E}">
        <p14:creationId xmlns:p14="http://schemas.microsoft.com/office/powerpoint/2010/main" val="3423056811"/>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600">
                <a:solidFill>
                  <a:schemeClr val="tx1"/>
                </a:solidFill>
                <a:latin typeface="+mn-lt"/>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4229422230"/>
      </p:ext>
    </p:extLst>
  </p:cSld>
  <p:clrMapOvr>
    <a:masterClrMapping/>
  </p:clrMapOvr>
  <p:transition>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25877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solidFill>
                  <a:schemeClr val="accent4"/>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spTree>
    <p:extLst>
      <p:ext uri="{BB962C8B-B14F-4D97-AF65-F5344CB8AC3E}">
        <p14:creationId xmlns:p14="http://schemas.microsoft.com/office/powerpoint/2010/main" val="13231249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1_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493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9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857880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2850">
                <a:solidFill>
                  <a:schemeClr val="accent2"/>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837176" y="2836884"/>
            <a:ext cx="10517648" cy="2344716"/>
          </a:xfrm>
        </p:spPr>
        <p:txBody>
          <a:bodyPr>
            <a:normAutofit/>
          </a:bodyPr>
          <a:lstStyle>
            <a:lvl1pPr marL="0" indent="0" algn="ctr">
              <a:buNone/>
              <a:defRPr sz="1950">
                <a:solidFill>
                  <a:srgbClr val="FFFFFF"/>
                </a:solidFill>
                <a:latin typeface="Century Gothic" panose="020B0502020202020204" pitchFamily="34"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76800" y="5105400"/>
            <a:ext cx="1934728" cy="1449114"/>
          </a:xfrm>
          <a:prstGeom prst="rect">
            <a:avLst/>
          </a:prstGeom>
        </p:spPr>
      </p:pic>
    </p:spTree>
    <p:extLst>
      <p:ext uri="{BB962C8B-B14F-4D97-AF65-F5344CB8AC3E}">
        <p14:creationId xmlns:p14="http://schemas.microsoft.com/office/powerpoint/2010/main" val="4098255157"/>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600"/>
              </a:spcBef>
              <a:spcAft>
                <a:spcPts val="300"/>
              </a:spcAft>
              <a:defRPr sz="1800">
                <a:latin typeface="Century Gothic" panose="020B0502020202020204" pitchFamily="34" charset="0"/>
              </a:defRPr>
            </a:lvl1pPr>
            <a:lvl2pPr marL="514337" indent="-171446">
              <a:buFont typeface="ITC Avant Garde Std Bk" panose="020B0502020202020204" pitchFamily="34" charset="0"/>
              <a:buChar char="»"/>
              <a:defRPr sz="1500">
                <a:latin typeface="Century Gothic" panose="020B0502020202020204" pitchFamily="34" charset="0"/>
              </a:defRPr>
            </a:lvl2pPr>
            <a:lvl3pPr marL="857228" indent="-171446">
              <a:buFont typeface="ITC Avant Garde Std Bk" panose="020B0502020202020204" pitchFamily="34" charset="0"/>
              <a:buChar char="•"/>
              <a:defRPr sz="1350">
                <a:latin typeface="Century Gothic" panose="020B0502020202020204" pitchFamily="34" charset="0"/>
              </a:defRPr>
            </a:lvl3pPr>
            <a:lvl4pPr marL="1200120" indent="-171446">
              <a:buFont typeface="ITC Avant Garde Std Bk" panose="020B0502020202020204" pitchFamily="34" charset="0"/>
              <a:buChar char="•"/>
              <a:defRPr sz="1200">
                <a:latin typeface="Century Gothic" panose="020B0502020202020204" pitchFamily="34" charset="0"/>
              </a:defRPr>
            </a:lvl4pPr>
            <a:lvl5pPr marL="1543012" indent="-171446">
              <a:buFont typeface="ITC Avant Garde Std Bk" panose="020B0502020202020204" pitchFamily="34" charset="0"/>
              <a:buChar char="•"/>
              <a:defRPr sz="1200">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hasCustomPrompt="1"/>
          </p:nvPr>
        </p:nvSpPr>
        <p:spPr>
          <a:xfrm>
            <a:off x="838200" y="226141"/>
            <a:ext cx="10515600" cy="914400"/>
          </a:xfrm>
        </p:spPr>
        <p:txBody>
          <a:bodyPr>
            <a:normAutofit/>
          </a:bodyPr>
          <a:lstStyle>
            <a:lvl1pPr>
              <a:defRPr sz="2550">
                <a:latin typeface="Century Gothic" panose="020B0502020202020204" pitchFamily="34" charset="0"/>
              </a:defRPr>
            </a:lvl1pPr>
          </a:lstStyle>
          <a:p>
            <a:r>
              <a:rPr lang="en-US" dirty="0"/>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6938362"/>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2600">
                <a:solidFill>
                  <a:schemeClr val="accent2"/>
                </a:solidFill>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2000">
                <a:solidFill>
                  <a:schemeClr val="tx1"/>
                </a:solidFill>
                <a:latin typeface="Century Gothic" panose="020B0502020202020204" pitchFamily="34" charset="0"/>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15412268"/>
      </p:ext>
    </p:extLst>
  </p:cSld>
  <p:clrMapOvr>
    <a:masterClrMapping/>
  </p:clrMapOvr>
  <p:extLst mod="1">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228600"/>
            <a:ext cx="10515600" cy="914400"/>
          </a:xfrm>
        </p:spPr>
        <p:txBody>
          <a:bodyPr/>
          <a:lstStyle>
            <a:lvl1pPr>
              <a:defRPr>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6157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8" y="228600"/>
            <a:ext cx="10515600" cy="914400"/>
          </a:xfrm>
        </p:spPr>
        <p:txBody>
          <a:bodyPr/>
          <a:lstStyle/>
          <a:p>
            <a:r>
              <a:rPr lang="en-US" dirty="0"/>
              <a:t>CLICK TO EDIT MASTER TITLE STYLE</a:t>
            </a:r>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67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4169787" y="3809998"/>
            <a:ext cx="3852428" cy="2286000"/>
          </a:xfrm>
        </p:spPr>
        <p:txBody>
          <a:bodyPr/>
          <a:lstStyle/>
          <a:p>
            <a:r>
              <a:rPr lang="en-US" dirty="0"/>
              <a:t>Click icon to add picture</a:t>
            </a:r>
          </a:p>
        </p:txBody>
      </p:sp>
      <p:sp>
        <p:nvSpPr>
          <p:cNvPr id="19" name="Picture Placeholder 6"/>
          <p:cNvSpPr>
            <a:spLocks noGrp="1"/>
          </p:cNvSpPr>
          <p:nvPr>
            <p:ph type="pic" sz="quarter" idx="19"/>
          </p:nvPr>
        </p:nvSpPr>
        <p:spPr>
          <a:xfrm>
            <a:off x="12653" y="3809998"/>
            <a:ext cx="3852428" cy="2286000"/>
          </a:xfrm>
        </p:spPr>
        <p:txBody>
          <a:bodyPr/>
          <a:lstStyle/>
          <a:p>
            <a:r>
              <a:rPr lang="en-US" dirty="0"/>
              <a:t>Click icon to add picture</a:t>
            </a:r>
          </a:p>
        </p:txBody>
      </p:sp>
      <p:sp>
        <p:nvSpPr>
          <p:cNvPr id="20" name="Picture Placeholder 6"/>
          <p:cNvSpPr>
            <a:spLocks noGrp="1"/>
          </p:cNvSpPr>
          <p:nvPr>
            <p:ph type="pic" sz="quarter" idx="20"/>
          </p:nvPr>
        </p:nvSpPr>
        <p:spPr>
          <a:xfrm>
            <a:off x="8339571" y="3809998"/>
            <a:ext cx="3852428" cy="2286000"/>
          </a:xfrm>
        </p:spPr>
        <p:txBody>
          <a:bodyPr/>
          <a:lstStyle/>
          <a:p>
            <a:r>
              <a:rPr lang="en-US" dirty="0"/>
              <a:t>Click icon to add picture</a:t>
            </a:r>
          </a:p>
        </p:txBody>
      </p:sp>
    </p:spTree>
    <p:extLst>
      <p:ext uri="{BB962C8B-B14F-4D97-AF65-F5344CB8AC3E}">
        <p14:creationId xmlns:p14="http://schemas.microsoft.com/office/powerpoint/2010/main" val="4072051339"/>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3" name="Straight Connector 2"/>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20328"/>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600"/>
              </a:spcBef>
              <a:spcAft>
                <a:spcPts val="300"/>
              </a:spcAft>
              <a:buNone/>
              <a:defRPr sz="1800"/>
            </a:lvl1pPr>
            <a:lvl2pPr marL="342892" indent="0">
              <a:buFont typeface="ITC Avant Garde Std Bk" panose="020B0502020202020204" pitchFamily="34" charset="0"/>
              <a:buNone/>
              <a:defRPr sz="1500"/>
            </a:lvl2pPr>
            <a:lvl3pPr marL="685783" indent="0">
              <a:buFont typeface="ITC Avant Garde Std Bk" panose="020B0502020202020204" pitchFamily="34" charset="0"/>
              <a:buNone/>
              <a:defRPr sz="1350"/>
            </a:lvl3pPr>
            <a:lvl4pPr marL="1028675" indent="0">
              <a:buFont typeface="ITC Avant Garde Std Bk" panose="020B0502020202020204" pitchFamily="34" charset="0"/>
              <a:buNone/>
              <a:defRPr sz="1200"/>
            </a:lvl4pPr>
            <a:lvl5pPr marL="1371566" indent="0">
              <a:buFont typeface="ITC Avant Garde Std Bk" panose="020B0502020202020204" pitchFamily="34" charset="0"/>
              <a:buNone/>
              <a:defRPr sz="1200"/>
            </a:lvl5pPr>
          </a:lstStyle>
          <a:p>
            <a:pPr lvl="0"/>
            <a:r>
              <a:rPr lang="en-US"/>
              <a:t>Edit Master text styles</a:t>
            </a:r>
          </a:p>
        </p:txBody>
      </p:sp>
    </p:spTree>
    <p:extLst>
      <p:ext uri="{BB962C8B-B14F-4D97-AF65-F5344CB8AC3E}">
        <p14:creationId xmlns:p14="http://schemas.microsoft.com/office/powerpoint/2010/main" val="360910760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679132"/>
      </p:ext>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7" name="Content Placeholder 16"/>
          <p:cNvSpPr>
            <a:spLocks noGrp="1"/>
          </p:cNvSpPr>
          <p:nvPr>
            <p:ph sz="quarter" idx="10"/>
          </p:nvPr>
        </p:nvSpPr>
        <p:spPr>
          <a:xfrm>
            <a:off x="839789" y="2312877"/>
            <a:ext cx="5024299" cy="4240325"/>
          </a:xfrm>
        </p:spPr>
        <p:txBody>
          <a:bodyPr/>
          <a:lstStyle>
            <a:lvl1pPr marL="0" indent="0">
              <a:buNone/>
              <a:defRPr/>
            </a:lvl1pPr>
            <a:lvl2pPr marL="342892" indent="0">
              <a:buNone/>
              <a:defRPr/>
            </a:lvl2pPr>
          </a:lstStyle>
          <a:p>
            <a:pPr lvl="0"/>
            <a:r>
              <a:rPr lang="en-US"/>
              <a:t>Edit Master text styles</a:t>
            </a:r>
          </a:p>
        </p:txBody>
      </p:sp>
    </p:spTree>
    <p:extLst>
      <p:ext uri="{BB962C8B-B14F-4D97-AF65-F5344CB8AC3E}">
        <p14:creationId xmlns:p14="http://schemas.microsoft.com/office/powerpoint/2010/main" val="1926280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6244121" y="3809998"/>
            <a:ext cx="3852428" cy="2286000"/>
          </a:xfrm>
        </p:spPr>
        <p:txBody>
          <a:bodyPr/>
          <a:lstStyle/>
          <a:p>
            <a:r>
              <a:rPr lang="en-US"/>
              <a:t>Click icon to add picture</a:t>
            </a:r>
          </a:p>
        </p:txBody>
      </p:sp>
      <p:sp>
        <p:nvSpPr>
          <p:cNvPr id="19" name="Picture Placeholder 6"/>
          <p:cNvSpPr>
            <a:spLocks noGrp="1"/>
          </p:cNvSpPr>
          <p:nvPr>
            <p:ph type="pic" sz="quarter" idx="19"/>
          </p:nvPr>
        </p:nvSpPr>
        <p:spPr>
          <a:xfrm>
            <a:off x="2086987" y="3809998"/>
            <a:ext cx="3852428" cy="2286000"/>
          </a:xfrm>
        </p:spPr>
        <p:txBody>
          <a:bodyPr/>
          <a:lstStyle/>
          <a:p>
            <a:r>
              <a:rPr lang="en-US"/>
              <a:t>Click icon to add picture</a:t>
            </a:r>
          </a:p>
        </p:txBody>
      </p:sp>
    </p:spTree>
    <p:extLst>
      <p:ext uri="{BB962C8B-B14F-4D97-AF65-F5344CB8AC3E}">
        <p14:creationId xmlns:p14="http://schemas.microsoft.com/office/powerpoint/2010/main" val="29716255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4169787" y="3809998"/>
            <a:ext cx="3852428" cy="2286000"/>
          </a:xfrm>
        </p:spPr>
        <p:txBody>
          <a:bodyPr/>
          <a:lstStyle/>
          <a:p>
            <a:r>
              <a:rPr lang="en-US"/>
              <a:t>Click icon to add picture</a:t>
            </a:r>
          </a:p>
        </p:txBody>
      </p:sp>
      <p:sp>
        <p:nvSpPr>
          <p:cNvPr id="19" name="Picture Placeholder 6"/>
          <p:cNvSpPr>
            <a:spLocks noGrp="1"/>
          </p:cNvSpPr>
          <p:nvPr>
            <p:ph type="pic" sz="quarter" idx="19"/>
          </p:nvPr>
        </p:nvSpPr>
        <p:spPr>
          <a:xfrm>
            <a:off x="12653" y="3809998"/>
            <a:ext cx="3852428" cy="2286000"/>
          </a:xfrm>
        </p:spPr>
        <p:txBody>
          <a:bodyPr/>
          <a:lstStyle/>
          <a:p>
            <a:r>
              <a:rPr lang="en-US"/>
              <a:t>Click icon to add picture</a:t>
            </a:r>
          </a:p>
        </p:txBody>
      </p:sp>
      <p:sp>
        <p:nvSpPr>
          <p:cNvPr id="20" name="Picture Placeholder 6"/>
          <p:cNvSpPr>
            <a:spLocks noGrp="1"/>
          </p:cNvSpPr>
          <p:nvPr>
            <p:ph type="pic" sz="quarter" idx="20"/>
          </p:nvPr>
        </p:nvSpPr>
        <p:spPr>
          <a:xfrm>
            <a:off x="8339571" y="3809998"/>
            <a:ext cx="3852428" cy="2286000"/>
          </a:xfrm>
        </p:spPr>
        <p:txBody>
          <a:bodyPr/>
          <a:lstStyle/>
          <a:p>
            <a:r>
              <a:rPr lang="en-US"/>
              <a:t>Click icon to add picture</a:t>
            </a:r>
          </a:p>
        </p:txBody>
      </p:sp>
    </p:spTree>
    <p:extLst>
      <p:ext uri="{BB962C8B-B14F-4D97-AF65-F5344CB8AC3E}">
        <p14:creationId xmlns:p14="http://schemas.microsoft.com/office/powerpoint/2010/main" val="30785183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11" name="Picture Placeholder 2"/>
          <p:cNvSpPr>
            <a:spLocks noGrp="1"/>
          </p:cNvSpPr>
          <p:nvPr>
            <p:ph type="pic" idx="10"/>
          </p:nvPr>
        </p:nvSpPr>
        <p:spPr>
          <a:xfrm>
            <a:off x="8453161"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2" name="Picture Placeholder 2"/>
          <p:cNvSpPr>
            <a:spLocks noGrp="1"/>
          </p:cNvSpPr>
          <p:nvPr>
            <p:ph type="pic" idx="11"/>
          </p:nvPr>
        </p:nvSpPr>
        <p:spPr>
          <a:xfrm>
            <a:off x="5183189"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13" name="Picture Placeholder 2"/>
          <p:cNvSpPr>
            <a:spLocks noGrp="1"/>
          </p:cNvSpPr>
          <p:nvPr>
            <p:ph type="pic" idx="12"/>
          </p:nvPr>
        </p:nvSpPr>
        <p:spPr>
          <a:xfrm>
            <a:off x="8453161"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Tree>
    <p:extLst>
      <p:ext uri="{BB962C8B-B14F-4D97-AF65-F5344CB8AC3E}">
        <p14:creationId xmlns:p14="http://schemas.microsoft.com/office/powerpoint/2010/main" val="22475599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p>
            <a:r>
              <a:rPr lang="en-US"/>
              <a:t>Click icon to add picture</a:t>
            </a:r>
          </a:p>
        </p:txBody>
      </p:sp>
      <p:sp>
        <p:nvSpPr>
          <p:cNvPr id="12" name="Content Placeholder 11"/>
          <p:cNvSpPr>
            <a:spLocks noGrp="1"/>
          </p:cNvSpPr>
          <p:nvPr>
            <p:ph sz="quarter" idx="17"/>
          </p:nvPr>
        </p:nvSpPr>
        <p:spPr>
          <a:xfrm>
            <a:off x="838200" y="1292872"/>
            <a:ext cx="10515600" cy="2533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p:cNvSpPr>
            <a:spLocks noGrp="1"/>
          </p:cNvSpPr>
          <p:nvPr>
            <p:ph type="pic" sz="quarter" idx="18"/>
          </p:nvPr>
        </p:nvSpPr>
        <p:spPr>
          <a:xfrm>
            <a:off x="6188765" y="3809997"/>
            <a:ext cx="2912903" cy="2286000"/>
          </a:xfrm>
        </p:spPr>
        <p:txBody>
          <a:bodyPr/>
          <a:lstStyle/>
          <a:p>
            <a:r>
              <a:rPr lang="en-US"/>
              <a:t>Click icon to add picture</a:t>
            </a:r>
          </a:p>
        </p:txBody>
      </p:sp>
      <p:sp>
        <p:nvSpPr>
          <p:cNvPr id="17" name="Picture Placeholder 6"/>
          <p:cNvSpPr>
            <a:spLocks noGrp="1"/>
          </p:cNvSpPr>
          <p:nvPr>
            <p:ph type="pic" sz="quarter" idx="19"/>
          </p:nvPr>
        </p:nvSpPr>
        <p:spPr>
          <a:xfrm>
            <a:off x="3098431" y="3809997"/>
            <a:ext cx="2912903" cy="2286000"/>
          </a:xfrm>
        </p:spPr>
        <p:txBody>
          <a:bodyPr/>
          <a:lstStyle/>
          <a:p>
            <a:r>
              <a:rPr lang="en-US"/>
              <a:t>Click icon to add picture</a:t>
            </a:r>
          </a:p>
        </p:txBody>
      </p:sp>
      <p:sp>
        <p:nvSpPr>
          <p:cNvPr id="18" name="Picture Placeholder 6"/>
          <p:cNvSpPr>
            <a:spLocks noGrp="1"/>
          </p:cNvSpPr>
          <p:nvPr>
            <p:ph type="pic" sz="quarter" idx="20"/>
          </p:nvPr>
        </p:nvSpPr>
        <p:spPr>
          <a:xfrm>
            <a:off x="8098" y="3809997"/>
            <a:ext cx="2912903" cy="2286000"/>
          </a:xfrm>
        </p:spPr>
        <p:txBody>
          <a:bodyPr/>
          <a:lstStyle/>
          <a:p>
            <a:r>
              <a:rPr lang="en-US"/>
              <a:t>Click icon to add picture</a:t>
            </a:r>
          </a:p>
        </p:txBody>
      </p:sp>
    </p:spTree>
    <p:extLst>
      <p:ext uri="{BB962C8B-B14F-4D97-AF65-F5344CB8AC3E}">
        <p14:creationId xmlns:p14="http://schemas.microsoft.com/office/powerpoint/2010/main" val="29747320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p>
            <a:r>
              <a:rPr lang="en-US"/>
              <a:t>Click icon to add picture</a:t>
            </a:r>
          </a:p>
        </p:txBody>
      </p:sp>
      <p:sp>
        <p:nvSpPr>
          <p:cNvPr id="11" name="Picture Placeholder 6"/>
          <p:cNvSpPr>
            <a:spLocks noGrp="1"/>
          </p:cNvSpPr>
          <p:nvPr>
            <p:ph type="pic" sz="quarter" idx="17"/>
          </p:nvPr>
        </p:nvSpPr>
        <p:spPr>
          <a:xfrm>
            <a:off x="8467" y="453510"/>
            <a:ext cx="2967429" cy="2286000"/>
          </a:xfrm>
        </p:spPr>
        <p:txBody>
          <a:bodyPr/>
          <a:lstStyle/>
          <a:p>
            <a:r>
              <a:rPr lang="en-US"/>
              <a:t>Click icon to add picture</a:t>
            </a:r>
          </a:p>
        </p:txBody>
      </p:sp>
      <p:sp>
        <p:nvSpPr>
          <p:cNvPr id="22" name="Picture Placeholder 6"/>
          <p:cNvSpPr>
            <a:spLocks noGrp="1"/>
          </p:cNvSpPr>
          <p:nvPr>
            <p:ph type="pic" sz="quarter" idx="18"/>
          </p:nvPr>
        </p:nvSpPr>
        <p:spPr>
          <a:xfrm>
            <a:off x="9228666" y="3886200"/>
            <a:ext cx="2967429" cy="2286000"/>
          </a:xfrm>
        </p:spPr>
        <p:txBody>
          <a:bodyPr/>
          <a:lstStyle/>
          <a:p>
            <a:r>
              <a:rPr lang="en-US"/>
              <a:t>Click icon to add picture</a:t>
            </a:r>
          </a:p>
        </p:txBody>
      </p:sp>
      <p:sp>
        <p:nvSpPr>
          <p:cNvPr id="23" name="Picture Placeholder 6"/>
          <p:cNvSpPr>
            <a:spLocks noGrp="1"/>
          </p:cNvSpPr>
          <p:nvPr>
            <p:ph type="pic" sz="quarter" idx="19"/>
          </p:nvPr>
        </p:nvSpPr>
        <p:spPr>
          <a:xfrm>
            <a:off x="9228666" y="453510"/>
            <a:ext cx="2967429" cy="2286000"/>
          </a:xfrm>
        </p:spPr>
        <p:txBody>
          <a:bodyPr/>
          <a:lstStyle/>
          <a:p>
            <a:r>
              <a:rPr lang="en-US"/>
              <a:t>Click icon to add picture</a:t>
            </a:r>
          </a:p>
        </p:txBody>
      </p:sp>
      <p:sp>
        <p:nvSpPr>
          <p:cNvPr id="24" name="Picture Placeholder 6"/>
          <p:cNvSpPr>
            <a:spLocks noGrp="1"/>
          </p:cNvSpPr>
          <p:nvPr>
            <p:ph type="pic" sz="quarter" idx="20"/>
          </p:nvPr>
        </p:nvSpPr>
        <p:spPr>
          <a:xfrm>
            <a:off x="6155267" y="3886200"/>
            <a:ext cx="2967429" cy="2286000"/>
          </a:xfrm>
        </p:spPr>
        <p:txBody>
          <a:bodyPr/>
          <a:lstStyle/>
          <a:p>
            <a:r>
              <a:rPr lang="en-US"/>
              <a:t>Click icon to add picture</a:t>
            </a:r>
          </a:p>
        </p:txBody>
      </p:sp>
      <p:sp>
        <p:nvSpPr>
          <p:cNvPr id="25" name="Picture Placeholder 6"/>
          <p:cNvSpPr>
            <a:spLocks noGrp="1"/>
          </p:cNvSpPr>
          <p:nvPr>
            <p:ph type="pic" sz="quarter" idx="21"/>
          </p:nvPr>
        </p:nvSpPr>
        <p:spPr>
          <a:xfrm>
            <a:off x="6155267" y="453510"/>
            <a:ext cx="2967429" cy="2286000"/>
          </a:xfrm>
        </p:spPr>
        <p:txBody>
          <a:bodyPr/>
          <a:lstStyle/>
          <a:p>
            <a:r>
              <a:rPr lang="en-US"/>
              <a:t>Click icon to add picture</a:t>
            </a:r>
          </a:p>
        </p:txBody>
      </p:sp>
      <p:sp>
        <p:nvSpPr>
          <p:cNvPr id="26" name="Picture Placeholder 6"/>
          <p:cNvSpPr>
            <a:spLocks noGrp="1"/>
          </p:cNvSpPr>
          <p:nvPr>
            <p:ph type="pic" sz="quarter" idx="22"/>
          </p:nvPr>
        </p:nvSpPr>
        <p:spPr>
          <a:xfrm>
            <a:off x="3081867" y="3886200"/>
            <a:ext cx="2967429" cy="2286000"/>
          </a:xfrm>
        </p:spPr>
        <p:txBody>
          <a:bodyPr/>
          <a:lstStyle/>
          <a:p>
            <a:r>
              <a:rPr lang="en-US"/>
              <a:t>Click icon to add picture</a:t>
            </a:r>
          </a:p>
        </p:txBody>
      </p:sp>
      <p:sp>
        <p:nvSpPr>
          <p:cNvPr id="27" name="Picture Placeholder 6"/>
          <p:cNvSpPr>
            <a:spLocks noGrp="1"/>
          </p:cNvSpPr>
          <p:nvPr>
            <p:ph type="pic" sz="quarter" idx="23"/>
          </p:nvPr>
        </p:nvSpPr>
        <p:spPr>
          <a:xfrm>
            <a:off x="3081867" y="453510"/>
            <a:ext cx="2967429" cy="2286000"/>
          </a:xfrm>
        </p:spPr>
        <p:txBody>
          <a:bodyPr/>
          <a:lstStyle/>
          <a:p>
            <a:r>
              <a:rPr lang="en-US"/>
              <a:t>Click icon to add picture</a:t>
            </a:r>
          </a:p>
        </p:txBody>
      </p:sp>
    </p:spTree>
    <p:extLst>
      <p:ext uri="{BB962C8B-B14F-4D97-AF65-F5344CB8AC3E}">
        <p14:creationId xmlns:p14="http://schemas.microsoft.com/office/powerpoint/2010/main" val="15521960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2550"/>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51336054"/>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11" name="Picture Placeholder 2"/>
          <p:cNvSpPr>
            <a:spLocks noGrp="1"/>
          </p:cNvSpPr>
          <p:nvPr>
            <p:ph type="pic" idx="10"/>
          </p:nvPr>
        </p:nvSpPr>
        <p:spPr>
          <a:xfrm>
            <a:off x="8453161"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12" name="Picture Placeholder 2"/>
          <p:cNvSpPr>
            <a:spLocks noGrp="1"/>
          </p:cNvSpPr>
          <p:nvPr>
            <p:ph type="pic" idx="11"/>
          </p:nvPr>
        </p:nvSpPr>
        <p:spPr>
          <a:xfrm>
            <a:off x="5183189"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13" name="Picture Placeholder 2"/>
          <p:cNvSpPr>
            <a:spLocks noGrp="1"/>
          </p:cNvSpPr>
          <p:nvPr>
            <p:ph type="pic" idx="12"/>
          </p:nvPr>
        </p:nvSpPr>
        <p:spPr>
          <a:xfrm>
            <a:off x="8453161"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Tree>
    <p:extLst>
      <p:ext uri="{BB962C8B-B14F-4D97-AF65-F5344CB8AC3E}">
        <p14:creationId xmlns:p14="http://schemas.microsoft.com/office/powerpoint/2010/main" val="2519184660"/>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3073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spTree>
    <p:extLst>
      <p:ext uri="{BB962C8B-B14F-4D97-AF65-F5344CB8AC3E}">
        <p14:creationId xmlns:p14="http://schemas.microsoft.com/office/powerpoint/2010/main" val="6301764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76061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1"/>
            <a:ext cx="53848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63753"/>
      </p:ext>
    </p:extLst>
  </p:cSld>
  <p:clrMapOvr>
    <a:masterClrMapping/>
  </p:clrMapOvr>
  <p:transition>
    <p:fade thruBlk="1"/>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609600" y="6356351"/>
            <a:ext cx="2844800" cy="365125"/>
          </a:xfrm>
          <a:prstGeom prst="rect">
            <a:avLst/>
          </a:prstGeom>
        </p:spPr>
        <p:txBody>
          <a:bodyPr/>
          <a:lstStyle>
            <a:lvl1pPr fontAlgn="auto">
              <a:spcBef>
                <a:spcPts val="0"/>
              </a:spcBef>
              <a:spcAft>
                <a:spcPts val="0"/>
              </a:spcAft>
              <a:defRPr>
                <a:solidFill>
                  <a:schemeClr val="tx2">
                    <a:shade val="50000"/>
                  </a:schemeClr>
                </a:solidFill>
                <a:latin typeface="+mn-lt"/>
                <a:ea typeface="+mn-ea"/>
              </a:defRPr>
            </a:lvl1pPr>
          </a:lstStyle>
          <a:p>
            <a:pPr>
              <a:defRPr/>
            </a:pPr>
            <a:endParaRPr lang="en-US"/>
          </a:p>
        </p:txBody>
      </p:sp>
      <p:sp>
        <p:nvSpPr>
          <p:cNvPr id="6" name="Rectangle 6"/>
          <p:cNvSpPr>
            <a:spLocks noGrp="1" noChangeArrowheads="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8737600" y="6356351"/>
            <a:ext cx="2844800" cy="365125"/>
          </a:xfrm>
          <a:prstGeom prst="rect">
            <a:avLst/>
          </a:prstGeom>
        </p:spPr>
        <p:txBody>
          <a:bodyPr/>
          <a:lstStyle>
            <a:lvl1pPr>
              <a:defRPr/>
            </a:lvl1pPr>
          </a:lstStyle>
          <a:p>
            <a:pPr>
              <a:defRPr/>
            </a:pPr>
            <a:fld id="{7C1FE4DA-7EC3-403E-B8C4-372ECA53C108}" type="slidenum">
              <a:rPr lang="en-US"/>
              <a:pPr>
                <a:defRPr/>
              </a:pPr>
              <a:t>‹#›</a:t>
            </a:fld>
            <a:endParaRPr lang="en-US"/>
          </a:p>
        </p:txBody>
      </p:sp>
    </p:spTree>
    <p:extLst>
      <p:ext uri="{BB962C8B-B14F-4D97-AF65-F5344CB8AC3E}">
        <p14:creationId xmlns:p14="http://schemas.microsoft.com/office/powerpoint/2010/main" val="37503257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21660519"/>
      </p:ext>
    </p:extLst>
  </p:cSld>
  <p:clrMapOvr>
    <a:masterClrMapping/>
  </p:clrMapOvr>
  <p:transition>
    <p:fade thruBlk="1"/>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9562665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285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837176" y="2836884"/>
            <a:ext cx="10517648" cy="2344716"/>
          </a:xfrm>
        </p:spPr>
        <p:txBody>
          <a:bodyPr>
            <a:normAutofit/>
          </a:bodyPr>
          <a:lstStyle>
            <a:lvl1pPr marL="0" indent="0" algn="ctr">
              <a:buNone/>
              <a:defRPr sz="1950">
                <a:solidFill>
                  <a:srgbClr val="FFFFFF"/>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45717" y="5181600"/>
            <a:ext cx="1300569" cy="1398652"/>
          </a:xfrm>
          <a:prstGeom prst="rect">
            <a:avLst/>
          </a:prstGeom>
        </p:spPr>
      </p:pic>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954230805"/>
      </p:ext>
    </p:extLst>
  </p:cSld>
  <p:clrMapOvr>
    <a:masterClrMapping/>
  </p:clrMapOvr>
  <p:transition>
    <p:fade thruBlk="1"/>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600"/>
              </a:spcBef>
              <a:spcAft>
                <a:spcPts val="300"/>
              </a:spcAft>
              <a:defRPr sz="1800"/>
            </a:lvl1pPr>
            <a:lvl2pPr marL="514337" indent="-171446">
              <a:buFont typeface="ITC Avant Garde Std Bk" panose="020B0502020202020204" pitchFamily="34" charset="0"/>
              <a:buChar char="»"/>
              <a:defRPr sz="1500"/>
            </a:lvl2pPr>
            <a:lvl3pPr marL="857228" indent="-171446">
              <a:buFont typeface="ITC Avant Garde Std Bk" panose="020B0502020202020204" pitchFamily="34" charset="0"/>
              <a:buChar char="•"/>
              <a:defRPr sz="1350"/>
            </a:lvl3pPr>
            <a:lvl4pPr marL="1200120" indent="-171446">
              <a:buFont typeface="ITC Avant Garde Std Bk" panose="020B0502020202020204" pitchFamily="34" charset="0"/>
              <a:buChar char="•"/>
              <a:defRPr sz="1200"/>
            </a:lvl4pPr>
            <a:lvl5pPr marL="1543012" indent="-171446">
              <a:buFont typeface="ITC Avant Garde Std Bk" panose="020B0502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hasCustomPrompt="1"/>
          </p:nvPr>
        </p:nvSpPr>
        <p:spPr>
          <a:xfrm>
            <a:off x="838200" y="226141"/>
            <a:ext cx="10515600" cy="914400"/>
          </a:xfrm>
        </p:spPr>
        <p:txBody>
          <a:bodyPr>
            <a:normAutofit/>
          </a:bodyPr>
          <a:lstStyle>
            <a:lvl1pPr>
              <a:defRPr sz="2550">
                <a:latin typeface="ITC Avant Garde Std Md" panose="020B0602020202020204" pitchFamily="34" charset="0"/>
              </a:defRPr>
            </a:lvl1pPr>
          </a:lstStyle>
          <a:p>
            <a:r>
              <a:rPr lang="en-US" dirty="0"/>
              <a:t>CLICK TO EDIT MASTER TITLE STYLE</a:t>
            </a:r>
          </a:p>
        </p:txBody>
      </p:sp>
      <p:cxnSp>
        <p:nvCxnSpPr>
          <p:cNvPr id="4" name="Straight Connector 3"/>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173838824"/>
      </p:ext>
    </p:extLst>
  </p:cSld>
  <p:clrMapOvr>
    <a:masterClrMapping/>
  </p:clrMapOvr>
  <p:transition>
    <p:fade thruBlk="1"/>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285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531912094"/>
      </p:ext>
    </p:extLst>
  </p:cSld>
  <p:clrMapOvr>
    <a:masterClrMapping/>
  </p:clrMapOvr>
  <p:transition>
    <p:fade thruBlk="1"/>
  </p:transition>
  <p:extLst mod="1">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p>
            <a:r>
              <a:rPr lang="en-US" dirty="0"/>
              <a:t>Click icon to add picture</a:t>
            </a:r>
          </a:p>
        </p:txBody>
      </p:sp>
      <p:sp>
        <p:nvSpPr>
          <p:cNvPr id="12" name="Content Placeholder 11"/>
          <p:cNvSpPr>
            <a:spLocks noGrp="1"/>
          </p:cNvSpPr>
          <p:nvPr>
            <p:ph sz="quarter" idx="17"/>
          </p:nvPr>
        </p:nvSpPr>
        <p:spPr>
          <a:xfrm>
            <a:off x="838200" y="1292872"/>
            <a:ext cx="10515600" cy="2533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p:cNvSpPr>
            <a:spLocks noGrp="1"/>
          </p:cNvSpPr>
          <p:nvPr>
            <p:ph type="pic" sz="quarter" idx="18"/>
          </p:nvPr>
        </p:nvSpPr>
        <p:spPr>
          <a:xfrm>
            <a:off x="6188765" y="3809997"/>
            <a:ext cx="2912903" cy="2286000"/>
          </a:xfrm>
        </p:spPr>
        <p:txBody>
          <a:bodyPr/>
          <a:lstStyle/>
          <a:p>
            <a:r>
              <a:rPr lang="en-US" dirty="0"/>
              <a:t>Click icon to add picture</a:t>
            </a:r>
          </a:p>
        </p:txBody>
      </p:sp>
      <p:sp>
        <p:nvSpPr>
          <p:cNvPr id="17" name="Picture Placeholder 6"/>
          <p:cNvSpPr>
            <a:spLocks noGrp="1"/>
          </p:cNvSpPr>
          <p:nvPr>
            <p:ph type="pic" sz="quarter" idx="19"/>
          </p:nvPr>
        </p:nvSpPr>
        <p:spPr>
          <a:xfrm>
            <a:off x="3098431" y="3809997"/>
            <a:ext cx="2912903" cy="2286000"/>
          </a:xfrm>
        </p:spPr>
        <p:txBody>
          <a:bodyPr/>
          <a:lstStyle/>
          <a:p>
            <a:r>
              <a:rPr lang="en-US" dirty="0"/>
              <a:t>Click icon to add picture</a:t>
            </a:r>
          </a:p>
        </p:txBody>
      </p:sp>
      <p:sp>
        <p:nvSpPr>
          <p:cNvPr id="18" name="Picture Placeholder 6"/>
          <p:cNvSpPr>
            <a:spLocks noGrp="1"/>
          </p:cNvSpPr>
          <p:nvPr>
            <p:ph type="pic" sz="quarter" idx="20"/>
          </p:nvPr>
        </p:nvSpPr>
        <p:spPr>
          <a:xfrm>
            <a:off x="8098" y="3809997"/>
            <a:ext cx="2912903" cy="2286000"/>
          </a:xfrm>
        </p:spPr>
        <p:txBody>
          <a:bodyPr/>
          <a:lstStyle/>
          <a:p>
            <a:r>
              <a:rPr lang="en-US" dirty="0"/>
              <a:t>Click icon to add picture</a:t>
            </a:r>
          </a:p>
        </p:txBody>
      </p:sp>
    </p:spTree>
    <p:extLst>
      <p:ext uri="{BB962C8B-B14F-4D97-AF65-F5344CB8AC3E}">
        <p14:creationId xmlns:p14="http://schemas.microsoft.com/office/powerpoint/2010/main" val="702121095"/>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228600"/>
            <a:ext cx="10515600" cy="914400"/>
          </a:xfrm>
        </p:spPr>
        <p:txBody>
          <a:body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933828164"/>
      </p:ext>
    </p:extLst>
  </p:cSld>
  <p:clrMapOvr>
    <a:masterClrMapping/>
  </p:clrMapOvr>
  <p:transition>
    <p:fade thruBlk="1"/>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8" y="228600"/>
            <a:ext cx="10515600" cy="914400"/>
          </a:xfrm>
        </p:spPr>
        <p:txBody>
          <a:bodyPr/>
          <a:lstStyle/>
          <a:p>
            <a:r>
              <a:rPr lang="en-US" dirty="0"/>
              <a:t>CLICK TO EDIT MASTER TITLE STYLE</a:t>
            </a:r>
          </a:p>
        </p:txBody>
      </p:sp>
      <p:cxnSp>
        <p:nvCxnSpPr>
          <p:cNvPr id="7" name="Straight Connector 6"/>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990535015"/>
      </p:ext>
    </p:extLst>
  </p:cSld>
  <p:clrMapOvr>
    <a:masterClrMapping/>
  </p:clrMapOvr>
  <p:transition>
    <p:fade thruBlk="1"/>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3" name="Straight Connector 2"/>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773331176"/>
      </p:ext>
    </p:extLst>
  </p:cSld>
  <p:clrMapOvr>
    <a:masterClrMapping/>
  </p:clrMapOvr>
  <p:transition>
    <p:fade thruBlk="1"/>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600"/>
              </a:spcBef>
              <a:spcAft>
                <a:spcPts val="300"/>
              </a:spcAft>
              <a:buNone/>
              <a:defRPr sz="1800"/>
            </a:lvl1pPr>
            <a:lvl2pPr marL="342892" indent="0">
              <a:buFont typeface="ITC Avant Garde Std Bk" panose="020B0502020202020204" pitchFamily="34" charset="0"/>
              <a:buNone/>
              <a:defRPr sz="1500"/>
            </a:lvl2pPr>
            <a:lvl3pPr marL="685783" indent="0">
              <a:buFont typeface="ITC Avant Garde Std Bk" panose="020B0502020202020204" pitchFamily="34" charset="0"/>
              <a:buNone/>
              <a:defRPr sz="1350"/>
            </a:lvl3pPr>
            <a:lvl4pPr marL="1028675" indent="0">
              <a:buFont typeface="ITC Avant Garde Std Bk" panose="020B0502020202020204" pitchFamily="34" charset="0"/>
              <a:buNone/>
              <a:defRPr sz="1200"/>
            </a:lvl4pPr>
            <a:lvl5pPr marL="1371566" indent="0">
              <a:buFont typeface="ITC Avant Garde Std Bk" panose="020B0502020202020204" pitchFamily="34" charset="0"/>
              <a:buNone/>
              <a:defRPr sz="1200"/>
            </a:lvl5pPr>
          </a:lstStyle>
          <a:p>
            <a:pPr lvl="0"/>
            <a:r>
              <a:rPr lang="en-US"/>
              <a:t>Edit Master text styles</a:t>
            </a:r>
          </a:p>
        </p:txBody>
      </p:sp>
      <p:sp>
        <p:nvSpPr>
          <p:cNvPr id="5"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51771695"/>
      </p:ext>
    </p:extLst>
  </p:cSld>
  <p:clrMapOvr>
    <a:masterClrMapping/>
  </p:clrMapOvr>
  <p:transition>
    <p:fade thruBlk="1"/>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2931782274"/>
      </p:ext>
    </p:extLst>
  </p:cSld>
  <p:clrMapOvr>
    <a:masterClrMapping/>
  </p:clrMapOvr>
  <p:transition>
    <p:fade thruBlk="1"/>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7" name="Content Placeholder 16"/>
          <p:cNvSpPr>
            <a:spLocks noGrp="1"/>
          </p:cNvSpPr>
          <p:nvPr>
            <p:ph sz="quarter" idx="10"/>
          </p:nvPr>
        </p:nvSpPr>
        <p:spPr>
          <a:xfrm>
            <a:off x="839789" y="2312877"/>
            <a:ext cx="5024299" cy="4240325"/>
          </a:xfrm>
        </p:spPr>
        <p:txBody>
          <a:bodyPr/>
          <a:lstStyle>
            <a:lvl1pPr marL="0" indent="0">
              <a:buNone/>
              <a:defRPr/>
            </a:lvl1pPr>
            <a:lvl2pPr marL="342892" indent="0">
              <a:buNone/>
              <a:defRPr/>
            </a:lvl2pPr>
          </a:lstStyle>
          <a:p>
            <a:pPr lvl="0"/>
            <a:r>
              <a:rPr lang="en-US"/>
              <a:t>Edit Master text styles</a:t>
            </a:r>
          </a:p>
        </p:txBody>
      </p:sp>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243470933"/>
      </p:ext>
    </p:extLst>
  </p:cSld>
  <p:clrMapOvr>
    <a:masterClrMapping/>
  </p:clrMapOvr>
  <p:transition>
    <p:fade thruBlk="1"/>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6244121" y="3809998"/>
            <a:ext cx="3852428" cy="2286000"/>
          </a:xfrm>
        </p:spPr>
        <p:txBody>
          <a:bodyPr/>
          <a:lstStyle/>
          <a:p>
            <a:r>
              <a:rPr lang="en-US"/>
              <a:t>Click icon to add picture</a:t>
            </a:r>
          </a:p>
        </p:txBody>
      </p:sp>
      <p:sp>
        <p:nvSpPr>
          <p:cNvPr id="19" name="Picture Placeholder 6"/>
          <p:cNvSpPr>
            <a:spLocks noGrp="1"/>
          </p:cNvSpPr>
          <p:nvPr>
            <p:ph type="pic" sz="quarter" idx="19"/>
          </p:nvPr>
        </p:nvSpPr>
        <p:spPr>
          <a:xfrm>
            <a:off x="2086987" y="3809998"/>
            <a:ext cx="3852428" cy="2286000"/>
          </a:xfrm>
        </p:spPr>
        <p:txBody>
          <a:bodyPr/>
          <a:lstStyle/>
          <a:p>
            <a:r>
              <a:rPr lang="en-US"/>
              <a:t>Click icon to add picture</a:t>
            </a:r>
          </a:p>
        </p:txBody>
      </p:sp>
      <p:sp>
        <p:nvSpPr>
          <p:cNvPr id="7"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2877670638"/>
      </p:ext>
    </p:extLst>
  </p:cSld>
  <p:clrMapOvr>
    <a:masterClrMapping/>
  </p:clrMapOvr>
  <p:transition>
    <p:fade thruBlk="1"/>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4169787" y="3809998"/>
            <a:ext cx="3852428" cy="2286000"/>
          </a:xfrm>
        </p:spPr>
        <p:txBody>
          <a:bodyPr/>
          <a:lstStyle/>
          <a:p>
            <a:r>
              <a:rPr lang="en-US"/>
              <a:t>Click icon to add picture</a:t>
            </a:r>
          </a:p>
        </p:txBody>
      </p:sp>
      <p:sp>
        <p:nvSpPr>
          <p:cNvPr id="19" name="Picture Placeholder 6"/>
          <p:cNvSpPr>
            <a:spLocks noGrp="1"/>
          </p:cNvSpPr>
          <p:nvPr>
            <p:ph type="pic" sz="quarter" idx="19"/>
          </p:nvPr>
        </p:nvSpPr>
        <p:spPr>
          <a:xfrm>
            <a:off x="12653" y="3809998"/>
            <a:ext cx="3852428" cy="2286000"/>
          </a:xfrm>
        </p:spPr>
        <p:txBody>
          <a:bodyPr/>
          <a:lstStyle/>
          <a:p>
            <a:r>
              <a:rPr lang="en-US"/>
              <a:t>Click icon to add picture</a:t>
            </a:r>
          </a:p>
        </p:txBody>
      </p:sp>
      <p:sp>
        <p:nvSpPr>
          <p:cNvPr id="20" name="Picture Placeholder 6"/>
          <p:cNvSpPr>
            <a:spLocks noGrp="1"/>
          </p:cNvSpPr>
          <p:nvPr>
            <p:ph type="pic" sz="quarter" idx="20"/>
          </p:nvPr>
        </p:nvSpPr>
        <p:spPr>
          <a:xfrm>
            <a:off x="8339571" y="3809998"/>
            <a:ext cx="3852428" cy="2286000"/>
          </a:xfrm>
        </p:spPr>
        <p:txBody>
          <a:bodyPr/>
          <a:lstStyle/>
          <a:p>
            <a:r>
              <a:rPr lang="en-US"/>
              <a:t>Click icon to add picture</a:t>
            </a:r>
          </a:p>
        </p:txBody>
      </p:sp>
      <p:sp>
        <p:nvSpPr>
          <p:cNvPr id="8"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429548584"/>
      </p:ext>
    </p:extLst>
  </p:cSld>
  <p:clrMapOvr>
    <a:masterClrMapping/>
  </p:clrMapOvr>
  <p:transition>
    <p:fade thruBlk="1"/>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11" name="Picture Placeholder 2"/>
          <p:cNvSpPr>
            <a:spLocks noGrp="1"/>
          </p:cNvSpPr>
          <p:nvPr>
            <p:ph type="pic" idx="10"/>
          </p:nvPr>
        </p:nvSpPr>
        <p:spPr>
          <a:xfrm>
            <a:off x="8453161"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2" name="Picture Placeholder 2"/>
          <p:cNvSpPr>
            <a:spLocks noGrp="1"/>
          </p:cNvSpPr>
          <p:nvPr>
            <p:ph type="pic" idx="11"/>
          </p:nvPr>
        </p:nvSpPr>
        <p:spPr>
          <a:xfrm>
            <a:off x="5183189"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13" name="Picture Placeholder 2"/>
          <p:cNvSpPr>
            <a:spLocks noGrp="1"/>
          </p:cNvSpPr>
          <p:nvPr>
            <p:ph type="pic" idx="12"/>
          </p:nvPr>
        </p:nvSpPr>
        <p:spPr>
          <a:xfrm>
            <a:off x="8453161"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9" name="Slide Number Placeholder 5"/>
          <p:cNvSpPr>
            <a:spLocks noGrp="1"/>
          </p:cNvSpPr>
          <p:nvPr>
            <p:ph type="sldNum" sz="quarter" idx="15"/>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194407"/>
      </p:ext>
    </p:extLst>
  </p:cSld>
  <p:clrMapOvr>
    <a:masterClrMapping/>
  </p:clrMapOvr>
  <p:transition>
    <p:fade thruBlk="1"/>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p>
            <a:r>
              <a:rPr lang="en-US"/>
              <a:t>Click icon to add picture</a:t>
            </a:r>
          </a:p>
        </p:txBody>
      </p:sp>
      <p:sp>
        <p:nvSpPr>
          <p:cNvPr id="12" name="Content Placeholder 11"/>
          <p:cNvSpPr>
            <a:spLocks noGrp="1"/>
          </p:cNvSpPr>
          <p:nvPr>
            <p:ph sz="quarter" idx="17"/>
          </p:nvPr>
        </p:nvSpPr>
        <p:spPr>
          <a:xfrm>
            <a:off x="838200" y="1292872"/>
            <a:ext cx="10515600" cy="2533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p:cNvSpPr>
            <a:spLocks noGrp="1"/>
          </p:cNvSpPr>
          <p:nvPr>
            <p:ph type="pic" sz="quarter" idx="18"/>
          </p:nvPr>
        </p:nvSpPr>
        <p:spPr>
          <a:xfrm>
            <a:off x="6188765" y="3809997"/>
            <a:ext cx="2912903" cy="2286000"/>
          </a:xfrm>
        </p:spPr>
        <p:txBody>
          <a:bodyPr/>
          <a:lstStyle/>
          <a:p>
            <a:r>
              <a:rPr lang="en-US"/>
              <a:t>Click icon to add picture</a:t>
            </a:r>
          </a:p>
        </p:txBody>
      </p:sp>
      <p:sp>
        <p:nvSpPr>
          <p:cNvPr id="17" name="Picture Placeholder 6"/>
          <p:cNvSpPr>
            <a:spLocks noGrp="1"/>
          </p:cNvSpPr>
          <p:nvPr>
            <p:ph type="pic" sz="quarter" idx="19"/>
          </p:nvPr>
        </p:nvSpPr>
        <p:spPr>
          <a:xfrm>
            <a:off x="3098431" y="3809997"/>
            <a:ext cx="2912903" cy="2286000"/>
          </a:xfrm>
        </p:spPr>
        <p:txBody>
          <a:bodyPr/>
          <a:lstStyle/>
          <a:p>
            <a:r>
              <a:rPr lang="en-US"/>
              <a:t>Click icon to add picture</a:t>
            </a:r>
          </a:p>
        </p:txBody>
      </p:sp>
      <p:sp>
        <p:nvSpPr>
          <p:cNvPr id="18" name="Picture Placeholder 6"/>
          <p:cNvSpPr>
            <a:spLocks noGrp="1"/>
          </p:cNvSpPr>
          <p:nvPr>
            <p:ph type="pic" sz="quarter" idx="20"/>
          </p:nvPr>
        </p:nvSpPr>
        <p:spPr>
          <a:xfrm>
            <a:off x="8098" y="3809997"/>
            <a:ext cx="2912903" cy="2286000"/>
          </a:xfrm>
        </p:spPr>
        <p:txBody>
          <a:bodyPr/>
          <a:lstStyle/>
          <a:p>
            <a:r>
              <a:rPr lang="en-US"/>
              <a:t>Click icon to add picture</a:t>
            </a:r>
          </a:p>
        </p:txBody>
      </p:sp>
      <p:sp>
        <p:nvSpPr>
          <p:cNvPr id="9"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514497369"/>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p>
            <a:r>
              <a:rPr lang="en-US" dirty="0"/>
              <a:t>Click icon to add picture</a:t>
            </a:r>
          </a:p>
        </p:txBody>
      </p:sp>
      <p:sp>
        <p:nvSpPr>
          <p:cNvPr id="11" name="Picture Placeholder 6"/>
          <p:cNvSpPr>
            <a:spLocks noGrp="1"/>
          </p:cNvSpPr>
          <p:nvPr>
            <p:ph type="pic" sz="quarter" idx="17"/>
          </p:nvPr>
        </p:nvSpPr>
        <p:spPr>
          <a:xfrm>
            <a:off x="8467" y="453510"/>
            <a:ext cx="2967429" cy="2286000"/>
          </a:xfrm>
        </p:spPr>
        <p:txBody>
          <a:bodyPr/>
          <a:lstStyle/>
          <a:p>
            <a:r>
              <a:rPr lang="en-US" dirty="0"/>
              <a:t>Click icon to add picture</a:t>
            </a:r>
          </a:p>
        </p:txBody>
      </p:sp>
      <p:sp>
        <p:nvSpPr>
          <p:cNvPr id="22" name="Picture Placeholder 6"/>
          <p:cNvSpPr>
            <a:spLocks noGrp="1"/>
          </p:cNvSpPr>
          <p:nvPr>
            <p:ph type="pic" sz="quarter" idx="18"/>
          </p:nvPr>
        </p:nvSpPr>
        <p:spPr>
          <a:xfrm>
            <a:off x="9228666" y="3886200"/>
            <a:ext cx="2967429" cy="2286000"/>
          </a:xfrm>
        </p:spPr>
        <p:txBody>
          <a:bodyPr/>
          <a:lstStyle/>
          <a:p>
            <a:r>
              <a:rPr lang="en-US" dirty="0"/>
              <a:t>Click icon to add picture</a:t>
            </a:r>
          </a:p>
        </p:txBody>
      </p:sp>
      <p:sp>
        <p:nvSpPr>
          <p:cNvPr id="23" name="Picture Placeholder 6"/>
          <p:cNvSpPr>
            <a:spLocks noGrp="1"/>
          </p:cNvSpPr>
          <p:nvPr>
            <p:ph type="pic" sz="quarter" idx="19"/>
          </p:nvPr>
        </p:nvSpPr>
        <p:spPr>
          <a:xfrm>
            <a:off x="9228666" y="453510"/>
            <a:ext cx="2967429" cy="2286000"/>
          </a:xfrm>
        </p:spPr>
        <p:txBody>
          <a:bodyPr/>
          <a:lstStyle/>
          <a:p>
            <a:r>
              <a:rPr lang="en-US" dirty="0"/>
              <a:t>Click icon to add picture</a:t>
            </a:r>
          </a:p>
        </p:txBody>
      </p:sp>
      <p:sp>
        <p:nvSpPr>
          <p:cNvPr id="24" name="Picture Placeholder 6"/>
          <p:cNvSpPr>
            <a:spLocks noGrp="1"/>
          </p:cNvSpPr>
          <p:nvPr>
            <p:ph type="pic" sz="quarter" idx="20"/>
          </p:nvPr>
        </p:nvSpPr>
        <p:spPr>
          <a:xfrm>
            <a:off x="6155267" y="3886200"/>
            <a:ext cx="2967429" cy="2286000"/>
          </a:xfrm>
        </p:spPr>
        <p:txBody>
          <a:bodyPr/>
          <a:lstStyle/>
          <a:p>
            <a:r>
              <a:rPr lang="en-US" dirty="0"/>
              <a:t>Click icon to add picture</a:t>
            </a:r>
          </a:p>
        </p:txBody>
      </p:sp>
      <p:sp>
        <p:nvSpPr>
          <p:cNvPr id="25" name="Picture Placeholder 6"/>
          <p:cNvSpPr>
            <a:spLocks noGrp="1"/>
          </p:cNvSpPr>
          <p:nvPr>
            <p:ph type="pic" sz="quarter" idx="21"/>
          </p:nvPr>
        </p:nvSpPr>
        <p:spPr>
          <a:xfrm>
            <a:off x="6155267" y="453510"/>
            <a:ext cx="2967429" cy="2286000"/>
          </a:xfrm>
        </p:spPr>
        <p:txBody>
          <a:bodyPr/>
          <a:lstStyle/>
          <a:p>
            <a:r>
              <a:rPr lang="en-US" dirty="0"/>
              <a:t>Click icon to add picture</a:t>
            </a:r>
          </a:p>
        </p:txBody>
      </p:sp>
      <p:sp>
        <p:nvSpPr>
          <p:cNvPr id="26" name="Picture Placeholder 6"/>
          <p:cNvSpPr>
            <a:spLocks noGrp="1"/>
          </p:cNvSpPr>
          <p:nvPr>
            <p:ph type="pic" sz="quarter" idx="22"/>
          </p:nvPr>
        </p:nvSpPr>
        <p:spPr>
          <a:xfrm>
            <a:off x="3081867" y="3886200"/>
            <a:ext cx="2967429" cy="2286000"/>
          </a:xfrm>
        </p:spPr>
        <p:txBody>
          <a:bodyPr/>
          <a:lstStyle/>
          <a:p>
            <a:r>
              <a:rPr lang="en-US" dirty="0"/>
              <a:t>Click icon to add picture</a:t>
            </a:r>
          </a:p>
        </p:txBody>
      </p:sp>
      <p:sp>
        <p:nvSpPr>
          <p:cNvPr id="27" name="Picture Placeholder 6"/>
          <p:cNvSpPr>
            <a:spLocks noGrp="1"/>
          </p:cNvSpPr>
          <p:nvPr>
            <p:ph type="pic" sz="quarter" idx="23"/>
          </p:nvPr>
        </p:nvSpPr>
        <p:spPr>
          <a:xfrm>
            <a:off x="3081867" y="453510"/>
            <a:ext cx="2967429" cy="2286000"/>
          </a:xfrm>
        </p:spPr>
        <p:txBody>
          <a:bodyPr/>
          <a:lstStyle/>
          <a:p>
            <a:r>
              <a:rPr lang="en-US" dirty="0"/>
              <a:t>Click icon to add picture</a:t>
            </a:r>
          </a:p>
        </p:txBody>
      </p:sp>
    </p:spTree>
    <p:extLst>
      <p:ext uri="{BB962C8B-B14F-4D97-AF65-F5344CB8AC3E}">
        <p14:creationId xmlns:p14="http://schemas.microsoft.com/office/powerpoint/2010/main" val="629106700"/>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p>
            <a:r>
              <a:rPr lang="en-US"/>
              <a:t>Click icon to add picture</a:t>
            </a:r>
          </a:p>
        </p:txBody>
      </p:sp>
      <p:sp>
        <p:nvSpPr>
          <p:cNvPr id="11" name="Picture Placeholder 6"/>
          <p:cNvSpPr>
            <a:spLocks noGrp="1"/>
          </p:cNvSpPr>
          <p:nvPr>
            <p:ph type="pic" sz="quarter" idx="17"/>
          </p:nvPr>
        </p:nvSpPr>
        <p:spPr>
          <a:xfrm>
            <a:off x="8467" y="453510"/>
            <a:ext cx="2967429" cy="2286000"/>
          </a:xfrm>
        </p:spPr>
        <p:txBody>
          <a:bodyPr/>
          <a:lstStyle/>
          <a:p>
            <a:r>
              <a:rPr lang="en-US"/>
              <a:t>Click icon to add picture</a:t>
            </a:r>
          </a:p>
        </p:txBody>
      </p:sp>
      <p:sp>
        <p:nvSpPr>
          <p:cNvPr id="22" name="Picture Placeholder 6"/>
          <p:cNvSpPr>
            <a:spLocks noGrp="1"/>
          </p:cNvSpPr>
          <p:nvPr>
            <p:ph type="pic" sz="quarter" idx="18"/>
          </p:nvPr>
        </p:nvSpPr>
        <p:spPr>
          <a:xfrm>
            <a:off x="9228666" y="3886200"/>
            <a:ext cx="2967429" cy="2286000"/>
          </a:xfrm>
        </p:spPr>
        <p:txBody>
          <a:bodyPr/>
          <a:lstStyle/>
          <a:p>
            <a:r>
              <a:rPr lang="en-US"/>
              <a:t>Click icon to add picture</a:t>
            </a:r>
          </a:p>
        </p:txBody>
      </p:sp>
      <p:sp>
        <p:nvSpPr>
          <p:cNvPr id="23" name="Picture Placeholder 6"/>
          <p:cNvSpPr>
            <a:spLocks noGrp="1"/>
          </p:cNvSpPr>
          <p:nvPr>
            <p:ph type="pic" sz="quarter" idx="19"/>
          </p:nvPr>
        </p:nvSpPr>
        <p:spPr>
          <a:xfrm>
            <a:off x="9228666" y="453510"/>
            <a:ext cx="2967429" cy="2286000"/>
          </a:xfrm>
        </p:spPr>
        <p:txBody>
          <a:bodyPr/>
          <a:lstStyle/>
          <a:p>
            <a:r>
              <a:rPr lang="en-US"/>
              <a:t>Click icon to add picture</a:t>
            </a:r>
          </a:p>
        </p:txBody>
      </p:sp>
      <p:sp>
        <p:nvSpPr>
          <p:cNvPr id="24" name="Picture Placeholder 6"/>
          <p:cNvSpPr>
            <a:spLocks noGrp="1"/>
          </p:cNvSpPr>
          <p:nvPr>
            <p:ph type="pic" sz="quarter" idx="20"/>
          </p:nvPr>
        </p:nvSpPr>
        <p:spPr>
          <a:xfrm>
            <a:off x="6155267" y="3886200"/>
            <a:ext cx="2967429" cy="2286000"/>
          </a:xfrm>
        </p:spPr>
        <p:txBody>
          <a:bodyPr/>
          <a:lstStyle/>
          <a:p>
            <a:r>
              <a:rPr lang="en-US"/>
              <a:t>Click icon to add picture</a:t>
            </a:r>
          </a:p>
        </p:txBody>
      </p:sp>
      <p:sp>
        <p:nvSpPr>
          <p:cNvPr id="25" name="Picture Placeholder 6"/>
          <p:cNvSpPr>
            <a:spLocks noGrp="1"/>
          </p:cNvSpPr>
          <p:nvPr>
            <p:ph type="pic" sz="quarter" idx="21"/>
          </p:nvPr>
        </p:nvSpPr>
        <p:spPr>
          <a:xfrm>
            <a:off x="6155267" y="453510"/>
            <a:ext cx="2967429" cy="2286000"/>
          </a:xfrm>
        </p:spPr>
        <p:txBody>
          <a:bodyPr/>
          <a:lstStyle/>
          <a:p>
            <a:r>
              <a:rPr lang="en-US"/>
              <a:t>Click icon to add picture</a:t>
            </a:r>
          </a:p>
        </p:txBody>
      </p:sp>
      <p:sp>
        <p:nvSpPr>
          <p:cNvPr id="26" name="Picture Placeholder 6"/>
          <p:cNvSpPr>
            <a:spLocks noGrp="1"/>
          </p:cNvSpPr>
          <p:nvPr>
            <p:ph type="pic" sz="quarter" idx="22"/>
          </p:nvPr>
        </p:nvSpPr>
        <p:spPr>
          <a:xfrm>
            <a:off x="3081867" y="3886200"/>
            <a:ext cx="2967429" cy="2286000"/>
          </a:xfrm>
        </p:spPr>
        <p:txBody>
          <a:bodyPr/>
          <a:lstStyle/>
          <a:p>
            <a:r>
              <a:rPr lang="en-US"/>
              <a:t>Click icon to add picture</a:t>
            </a:r>
          </a:p>
        </p:txBody>
      </p:sp>
      <p:sp>
        <p:nvSpPr>
          <p:cNvPr id="27" name="Picture Placeholder 6"/>
          <p:cNvSpPr>
            <a:spLocks noGrp="1"/>
          </p:cNvSpPr>
          <p:nvPr>
            <p:ph type="pic" sz="quarter" idx="23"/>
          </p:nvPr>
        </p:nvSpPr>
        <p:spPr>
          <a:xfrm>
            <a:off x="3081867" y="453510"/>
            <a:ext cx="2967429" cy="2286000"/>
          </a:xfrm>
        </p:spPr>
        <p:txBody>
          <a:bodyPr/>
          <a:lstStyle/>
          <a:p>
            <a:r>
              <a:rPr lang="en-US"/>
              <a:t>Click icon to add picture</a:t>
            </a:r>
          </a:p>
        </p:txBody>
      </p:sp>
      <p:sp>
        <p:nvSpPr>
          <p:cNvPr id="13"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2517327437"/>
      </p:ext>
    </p:extLst>
  </p:cSld>
  <p:clrMapOvr>
    <a:masterClrMapping/>
  </p:clrMapOvr>
  <p:transition>
    <p:fade thruBlk="1"/>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2550"/>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219684910"/>
      </p:ext>
    </p:extLst>
  </p:cSld>
  <p:clrMapOvr>
    <a:masterClrMapping/>
  </p:clrMapOvr>
  <p:transition>
    <p:fade thruBlk="1"/>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_Blank no logo">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217052835"/>
      </p:ext>
    </p:extLst>
  </p:cSld>
  <p:clrMapOvr>
    <a:masterClrMapping/>
  </p:clrMapOvr>
  <p:transition>
    <p:fade thruBlk="1"/>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2850">
                <a:solidFill>
                  <a:schemeClr val="accent2"/>
                </a:solidFill>
              </a:defRPr>
            </a:lvl1pPr>
          </a:lstStyle>
          <a:p>
            <a:r>
              <a:rPr lang="en-US" dirty="0"/>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13507" y="5471037"/>
            <a:ext cx="1587167" cy="958914"/>
          </a:xfrm>
          <a:prstGeom prst="rect">
            <a:avLst/>
          </a:prstGeom>
        </p:spPr>
      </p:pic>
      <p:sp>
        <p:nvSpPr>
          <p:cNvPr id="3" name="Subtitle 2"/>
          <p:cNvSpPr>
            <a:spLocks noGrp="1"/>
          </p:cNvSpPr>
          <p:nvPr>
            <p:ph type="subTitle" idx="1"/>
          </p:nvPr>
        </p:nvSpPr>
        <p:spPr>
          <a:xfrm>
            <a:off x="837176" y="2836884"/>
            <a:ext cx="10517648" cy="2344716"/>
          </a:xfrm>
        </p:spPr>
        <p:txBody>
          <a:bodyPr>
            <a:normAutofit/>
          </a:bodyPr>
          <a:lstStyle>
            <a:lvl1pPr marL="0" indent="0" algn="ctr">
              <a:buNone/>
              <a:defRPr sz="1950">
                <a:solidFill>
                  <a:srgbClr val="FFFFFF"/>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Tree>
    <p:extLst>
      <p:ext uri="{BB962C8B-B14F-4D97-AF65-F5344CB8AC3E}">
        <p14:creationId xmlns:p14="http://schemas.microsoft.com/office/powerpoint/2010/main" val="2137964701"/>
      </p:ext>
    </p:extLst>
  </p:cSld>
  <p:clrMapOvr>
    <a:masterClrMapping/>
  </p:clrMapOvr>
  <p:transition>
    <p:fade thruBlk="1"/>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600"/>
              </a:spcBef>
              <a:spcAft>
                <a:spcPts val="300"/>
              </a:spcAft>
              <a:defRPr sz="1800"/>
            </a:lvl1pPr>
            <a:lvl2pPr marL="514337" indent="-171446">
              <a:buFont typeface="ITC Avant Garde Std Bk" panose="020B0502020202020204" pitchFamily="34" charset="0"/>
              <a:buChar char="»"/>
              <a:defRPr sz="1500"/>
            </a:lvl2pPr>
            <a:lvl3pPr marL="857228" indent="-171446">
              <a:buFont typeface="ITC Avant Garde Std Bk" panose="020B0502020202020204" pitchFamily="34" charset="0"/>
              <a:buChar char="•"/>
              <a:defRPr sz="1350"/>
            </a:lvl3pPr>
            <a:lvl4pPr marL="1200120" indent="-171446">
              <a:buFont typeface="ITC Avant Garde Std Bk" panose="020B0502020202020204" pitchFamily="34" charset="0"/>
              <a:buChar char="•"/>
              <a:defRPr sz="1200"/>
            </a:lvl4pPr>
            <a:lvl5pPr marL="1543012" indent="-171446">
              <a:buFont typeface="ITC Avant Garde Std Bk" panose="020B0502020202020204" pitchFamily="34" charset="0"/>
              <a:buChar cha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9" name="Title 8"/>
          <p:cNvSpPr>
            <a:spLocks noGrp="1"/>
          </p:cNvSpPr>
          <p:nvPr>
            <p:ph type="title" hasCustomPrompt="1"/>
          </p:nvPr>
        </p:nvSpPr>
        <p:spPr>
          <a:xfrm>
            <a:off x="838200" y="226141"/>
            <a:ext cx="10515600" cy="914400"/>
          </a:xfrm>
        </p:spPr>
        <p:txBody>
          <a:bodyPr>
            <a:normAutofit/>
          </a:bodyPr>
          <a:lstStyle>
            <a:lvl1pPr>
              <a:defRPr sz="2550">
                <a:latin typeface="ITC Avant Garde Std Md" panose="020B0602020202020204" pitchFamily="34" charset="0"/>
              </a:defRPr>
            </a:lvl1pPr>
          </a:lstStyle>
          <a:p>
            <a:r>
              <a:rPr lang="en-US" dirty="0"/>
              <a:t>CLICK TO EDIT MASTER TITLE STYLE</a:t>
            </a:r>
          </a:p>
        </p:txBody>
      </p:sp>
      <p:cxnSp>
        <p:nvCxnSpPr>
          <p:cNvPr id="4" name="Straight Connector 3"/>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840590"/>
      </p:ext>
    </p:extLst>
  </p:cSld>
  <p:clrMapOvr>
    <a:masterClrMapping/>
  </p:clrMapOvr>
  <p:transition>
    <p:fade thruBlk="1"/>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285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36857378"/>
      </p:ext>
    </p:extLst>
  </p:cSld>
  <p:clrMapOvr>
    <a:masterClrMapping/>
  </p:clrMapOvr>
  <p:transition>
    <p:fade thruBlk="1"/>
  </p:transition>
  <p:extLst mod="1">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838200" y="228600"/>
            <a:ext cx="10515600" cy="914400"/>
          </a:xfrm>
        </p:spPr>
        <p:txBody>
          <a:bodyPr/>
          <a:lstStyle>
            <a:lvl1pPr>
              <a:defRPr b="1">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430090"/>
      </p:ext>
    </p:extLst>
  </p:cSld>
  <p:clrMapOvr>
    <a:masterClrMapping/>
  </p:clrMapOvr>
  <p:transition>
    <p:fade thruBlk="1"/>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1800" b="1">
                <a:latin typeface="Century Gothic" panose="020B05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Edit Master text styles</a:t>
            </a:r>
          </a:p>
        </p:txBody>
      </p:sp>
      <p:sp>
        <p:nvSpPr>
          <p:cNvPr id="4" name="Content Placeholder 3"/>
          <p:cNvSpPr>
            <a:spLocks noGrp="1"/>
          </p:cNvSpPr>
          <p:nvPr>
            <p:ph sz="half" idx="2"/>
          </p:nvPr>
        </p:nvSpPr>
        <p:spPr>
          <a:xfrm>
            <a:off x="839789" y="2121042"/>
            <a:ext cx="5157787" cy="4051159"/>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lang="en-US" b="1" dirty="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Edit Master text styles</a:t>
            </a:r>
          </a:p>
        </p:txBody>
      </p:sp>
      <p:sp>
        <p:nvSpPr>
          <p:cNvPr id="6" name="Content Placeholder 5"/>
          <p:cNvSpPr>
            <a:spLocks noGrp="1"/>
          </p:cNvSpPr>
          <p:nvPr>
            <p:ph sz="quarter" idx="4"/>
          </p:nvPr>
        </p:nvSpPr>
        <p:spPr>
          <a:xfrm>
            <a:off x="6172202" y="2121042"/>
            <a:ext cx="5183188" cy="4051159"/>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839788" y="228600"/>
            <a:ext cx="10515600" cy="914400"/>
          </a:xfrm>
        </p:spPr>
        <p:txBody>
          <a:bodyPr/>
          <a:lstStyle>
            <a:lvl1pPr>
              <a:defRPr b="1">
                <a:latin typeface="Century Gothic" panose="020B0502020202020204" pitchFamily="34" charset="0"/>
              </a:defRPr>
            </a:lvl1pPr>
          </a:lstStyle>
          <a:p>
            <a:r>
              <a:rPr lang="en-US" dirty="0"/>
              <a:t>CLICK TO EDIT MASTER TITLE STYLE</a:t>
            </a:r>
          </a:p>
        </p:txBody>
      </p:sp>
      <p:cxnSp>
        <p:nvCxnSpPr>
          <p:cNvPr id="7" name="Straight Connector 6"/>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555225"/>
      </p:ext>
    </p:extLst>
  </p:cSld>
  <p:clrMapOvr>
    <a:masterClrMapping/>
  </p:clrMapOvr>
  <p:transition>
    <p:fade thruBlk="1"/>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Century Gothic" panose="020B0502020202020204" pitchFamily="34" charset="0"/>
              </a:defRPr>
            </a:lvl1pPr>
          </a:lstStyle>
          <a:p>
            <a:r>
              <a:rPr lang="en-US" dirty="0"/>
              <a:t>CLICK TO EDIT MASTER TITLE STYLE</a:t>
            </a:r>
          </a:p>
        </p:txBody>
      </p:sp>
      <p:cxnSp>
        <p:nvCxnSpPr>
          <p:cNvPr id="3" name="Straight Connector 2"/>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796237"/>
      </p:ext>
    </p:extLst>
  </p:cSld>
  <p:clrMapOvr>
    <a:masterClrMapping/>
  </p:clrMapOvr>
  <p:transition>
    <p:fade thruBlk="1"/>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600"/>
              </a:spcBef>
              <a:spcAft>
                <a:spcPts val="300"/>
              </a:spcAft>
              <a:buNone/>
              <a:defRPr sz="1800">
                <a:latin typeface="Century Gothic" panose="020B0502020202020204" pitchFamily="34" charset="0"/>
              </a:defRPr>
            </a:lvl1pPr>
            <a:lvl2pPr marL="342892" indent="0">
              <a:buFont typeface="ITC Avant Garde Std Bk" panose="020B0502020202020204" pitchFamily="34" charset="0"/>
              <a:buNone/>
              <a:defRPr sz="1500"/>
            </a:lvl2pPr>
            <a:lvl3pPr marL="685783" indent="0">
              <a:buFont typeface="ITC Avant Garde Std Bk" panose="020B0502020202020204" pitchFamily="34" charset="0"/>
              <a:buNone/>
              <a:defRPr sz="1350"/>
            </a:lvl3pPr>
            <a:lvl4pPr marL="1028675" indent="0">
              <a:buFont typeface="ITC Avant Garde Std Bk" panose="020B0502020202020204" pitchFamily="34" charset="0"/>
              <a:buNone/>
              <a:defRPr sz="1200"/>
            </a:lvl4pPr>
            <a:lvl5pPr marL="1371566" indent="0">
              <a:buFont typeface="ITC Avant Garde Std Bk" panose="020B0502020202020204" pitchFamily="34" charset="0"/>
              <a:buNone/>
              <a:defRPr sz="1200"/>
            </a:lvl5pPr>
          </a:lstStyle>
          <a:p>
            <a:pPr lvl="0"/>
            <a:r>
              <a:rPr lang="en-US" dirty="0"/>
              <a:t>Edit Master text styles</a:t>
            </a:r>
          </a:p>
        </p:txBody>
      </p:sp>
    </p:spTree>
    <p:extLst>
      <p:ext uri="{BB962C8B-B14F-4D97-AF65-F5344CB8AC3E}">
        <p14:creationId xmlns:p14="http://schemas.microsoft.com/office/powerpoint/2010/main" val="2439059849"/>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2550"/>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882214899"/>
      </p:ext>
    </p:extLst>
  </p:cSld>
  <p:clrMapOvr>
    <a:masterClrMapping/>
  </p:clrMapOvr>
  <p:transition>
    <p:fade thruBlk="1"/>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2550" b="1">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2400">
                <a:latin typeface="Century Gothic" panose="020B050202020202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17" name="Content Placeholder 16"/>
          <p:cNvSpPr>
            <a:spLocks noGrp="1"/>
          </p:cNvSpPr>
          <p:nvPr>
            <p:ph sz="quarter" idx="10"/>
          </p:nvPr>
        </p:nvSpPr>
        <p:spPr>
          <a:xfrm>
            <a:off x="839789" y="2312877"/>
            <a:ext cx="5024299" cy="4240325"/>
          </a:xfrm>
        </p:spPr>
        <p:txBody>
          <a:bodyPr/>
          <a:lstStyle>
            <a:lvl1pPr marL="0" indent="0">
              <a:buNone/>
              <a:defRPr>
                <a:latin typeface="Century Gothic" panose="020B0502020202020204" pitchFamily="34" charset="0"/>
              </a:defRPr>
            </a:lvl1pPr>
            <a:lvl2pPr marL="342892" indent="0">
              <a:buNone/>
              <a:defRPr/>
            </a:lvl2pPr>
          </a:lstStyle>
          <a:p>
            <a:pPr lvl="0"/>
            <a:r>
              <a:rPr lang="en-US" dirty="0"/>
              <a:t>Edit Master text styles</a:t>
            </a:r>
          </a:p>
        </p:txBody>
      </p:sp>
    </p:spTree>
    <p:extLst>
      <p:ext uri="{BB962C8B-B14F-4D97-AF65-F5344CB8AC3E}">
        <p14:creationId xmlns:p14="http://schemas.microsoft.com/office/powerpoint/2010/main" val="4233095203"/>
      </p:ext>
    </p:extLst>
  </p:cSld>
  <p:clrMapOvr>
    <a:masterClrMapping/>
  </p:clrMapOvr>
  <p:transition>
    <p:fade thruBlk="1"/>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b="1">
                <a:latin typeface="Century Gothic" panose="020B0502020202020204" pitchFamily="34" charset="0"/>
              </a:defRPr>
            </a:lvl1p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p:cNvSpPr>
            <a:spLocks noGrp="1"/>
          </p:cNvSpPr>
          <p:nvPr>
            <p:ph type="pic" sz="quarter" idx="18"/>
          </p:nvPr>
        </p:nvSpPr>
        <p:spPr>
          <a:xfrm>
            <a:off x="6244121" y="3809998"/>
            <a:ext cx="3852428" cy="2286000"/>
          </a:xfrm>
        </p:spPr>
        <p:txBody>
          <a:bodyPr/>
          <a:lstStyle>
            <a:lvl1pPr>
              <a:defRPr>
                <a:latin typeface="Century Gothic" panose="020B0502020202020204" pitchFamily="34" charset="0"/>
              </a:defRPr>
            </a:lvl1pPr>
          </a:lstStyle>
          <a:p>
            <a:endParaRPr lang="en-US" dirty="0"/>
          </a:p>
        </p:txBody>
      </p:sp>
      <p:sp>
        <p:nvSpPr>
          <p:cNvPr id="19" name="Picture Placeholder 6"/>
          <p:cNvSpPr>
            <a:spLocks noGrp="1"/>
          </p:cNvSpPr>
          <p:nvPr>
            <p:ph type="pic" sz="quarter" idx="19"/>
          </p:nvPr>
        </p:nvSpPr>
        <p:spPr>
          <a:xfrm>
            <a:off x="2086987" y="3809998"/>
            <a:ext cx="3852428" cy="2286000"/>
          </a:xfrm>
        </p:spPr>
        <p:txBody>
          <a:bodyPr/>
          <a:lstStyle>
            <a:lvl1pPr>
              <a:defRPr>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37533259"/>
      </p:ext>
    </p:extLst>
  </p:cSld>
  <p:clrMapOvr>
    <a:masterClrMapping/>
  </p:clrMapOvr>
  <p:transition>
    <p:fade thruBlk="1"/>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Century Gothic" panose="020B0502020202020204" pitchFamily="34" charset="0"/>
              </a:defRPr>
            </a:lvl1p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6"/>
          <p:cNvSpPr>
            <a:spLocks noGrp="1"/>
          </p:cNvSpPr>
          <p:nvPr>
            <p:ph type="pic" sz="quarter" idx="18"/>
          </p:nvPr>
        </p:nvSpPr>
        <p:spPr>
          <a:xfrm>
            <a:off x="4169787" y="3809998"/>
            <a:ext cx="3852428" cy="2286000"/>
          </a:xfrm>
        </p:spPr>
        <p:txBody>
          <a:bodyPr/>
          <a:lstStyle>
            <a:lvl1pPr>
              <a:defRPr>
                <a:latin typeface="Century Gothic" panose="020B0502020202020204" pitchFamily="34" charset="0"/>
              </a:defRPr>
            </a:lvl1pPr>
          </a:lstStyle>
          <a:p>
            <a:endParaRPr lang="en-US" dirty="0"/>
          </a:p>
        </p:txBody>
      </p:sp>
      <p:sp>
        <p:nvSpPr>
          <p:cNvPr id="19" name="Picture Placeholder 6"/>
          <p:cNvSpPr>
            <a:spLocks noGrp="1"/>
          </p:cNvSpPr>
          <p:nvPr>
            <p:ph type="pic" sz="quarter" idx="19"/>
          </p:nvPr>
        </p:nvSpPr>
        <p:spPr>
          <a:xfrm>
            <a:off x="12653" y="3809998"/>
            <a:ext cx="3852428" cy="2286000"/>
          </a:xfrm>
        </p:spPr>
        <p:txBody>
          <a:bodyPr/>
          <a:lstStyle>
            <a:lvl1pPr>
              <a:defRPr>
                <a:latin typeface="Century Gothic" panose="020B0502020202020204" pitchFamily="34" charset="0"/>
              </a:defRPr>
            </a:lvl1pPr>
          </a:lstStyle>
          <a:p>
            <a:endParaRPr lang="en-US" dirty="0"/>
          </a:p>
        </p:txBody>
      </p:sp>
      <p:sp>
        <p:nvSpPr>
          <p:cNvPr id="20" name="Picture Placeholder 6"/>
          <p:cNvSpPr>
            <a:spLocks noGrp="1"/>
          </p:cNvSpPr>
          <p:nvPr>
            <p:ph type="pic" sz="quarter" idx="20"/>
          </p:nvPr>
        </p:nvSpPr>
        <p:spPr>
          <a:xfrm>
            <a:off x="8339571" y="3809998"/>
            <a:ext cx="3852428" cy="2286000"/>
          </a:xfrm>
        </p:spPr>
        <p:txBody>
          <a:bodyPr/>
          <a:lstStyle>
            <a:lvl1pPr>
              <a:defRPr>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3492697"/>
      </p:ext>
    </p:extLst>
  </p:cSld>
  <p:clrMapOvr>
    <a:masterClrMapping/>
  </p:clrMapOvr>
  <p:transition>
    <p:fade thruBlk="1"/>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2550" b="1">
                <a:latin typeface="Century Gothic" panose="020B0502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2400">
                <a:latin typeface="Century Gothic" panose="020B050202020202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11" name="Picture Placeholder 2"/>
          <p:cNvSpPr>
            <a:spLocks noGrp="1"/>
          </p:cNvSpPr>
          <p:nvPr>
            <p:ph type="pic" idx="10"/>
          </p:nvPr>
        </p:nvSpPr>
        <p:spPr>
          <a:xfrm>
            <a:off x="8453161" y="563813"/>
            <a:ext cx="3185561" cy="2729723"/>
          </a:xfrm>
        </p:spPr>
        <p:txBody>
          <a:bodyPr/>
          <a:lstStyle>
            <a:lvl1pPr marL="0" indent="0">
              <a:buNone/>
              <a:defRPr sz="2400">
                <a:latin typeface="Century Gothic" panose="020B050202020202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12" name="Picture Placeholder 2"/>
          <p:cNvSpPr>
            <a:spLocks noGrp="1"/>
          </p:cNvSpPr>
          <p:nvPr>
            <p:ph type="pic" idx="11"/>
          </p:nvPr>
        </p:nvSpPr>
        <p:spPr>
          <a:xfrm>
            <a:off x="5183189" y="3366648"/>
            <a:ext cx="3185561" cy="2729723"/>
          </a:xfrm>
        </p:spPr>
        <p:txBody>
          <a:bodyPr/>
          <a:lstStyle>
            <a:lvl1pPr marL="0" indent="0">
              <a:buNone/>
              <a:defRPr sz="2400">
                <a:latin typeface="Century Gothic" panose="020B050202020202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13" name="Picture Placeholder 2"/>
          <p:cNvSpPr>
            <a:spLocks noGrp="1"/>
          </p:cNvSpPr>
          <p:nvPr>
            <p:ph type="pic" idx="12"/>
          </p:nvPr>
        </p:nvSpPr>
        <p:spPr>
          <a:xfrm>
            <a:off x="8453161" y="3366648"/>
            <a:ext cx="3185561" cy="2729723"/>
          </a:xfrm>
        </p:spPr>
        <p:txBody>
          <a:bodyPr/>
          <a:lstStyle>
            <a:lvl1pPr marL="0" indent="0">
              <a:buNone/>
              <a:defRPr sz="2400">
                <a:latin typeface="Century Gothic" panose="020B050202020202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Tree>
    <p:extLst>
      <p:ext uri="{BB962C8B-B14F-4D97-AF65-F5344CB8AC3E}">
        <p14:creationId xmlns:p14="http://schemas.microsoft.com/office/powerpoint/2010/main" val="2210611918"/>
      </p:ext>
    </p:extLst>
  </p:cSld>
  <p:clrMapOvr>
    <a:masterClrMapping/>
  </p:clrMapOvr>
  <p:transition>
    <p:fade thruBlk="1"/>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atin typeface="Century Gothic" panose="020B0502020202020204" pitchFamily="34" charset="0"/>
              </a:defRPr>
            </a:lvl1p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lvl1pPr>
              <a:defRPr>
                <a:latin typeface="Century Gothic" panose="020B0502020202020204" pitchFamily="34" charset="0"/>
              </a:defRPr>
            </a:lvl1pPr>
          </a:lstStyle>
          <a:p>
            <a:endParaRPr lang="en-US"/>
          </a:p>
        </p:txBody>
      </p:sp>
      <p:sp>
        <p:nvSpPr>
          <p:cNvPr id="12" name="Content Placeholder 11"/>
          <p:cNvSpPr>
            <a:spLocks noGrp="1"/>
          </p:cNvSpPr>
          <p:nvPr>
            <p:ph sz="quarter" idx="17"/>
          </p:nvPr>
        </p:nvSpPr>
        <p:spPr>
          <a:xfrm>
            <a:off x="838200" y="1292872"/>
            <a:ext cx="10515600" cy="2533692"/>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p:cNvSpPr>
            <a:spLocks noGrp="1"/>
          </p:cNvSpPr>
          <p:nvPr>
            <p:ph type="pic" sz="quarter" idx="18"/>
          </p:nvPr>
        </p:nvSpPr>
        <p:spPr>
          <a:xfrm>
            <a:off x="6188765" y="3809997"/>
            <a:ext cx="2912903" cy="2286000"/>
          </a:xfrm>
        </p:spPr>
        <p:txBody>
          <a:bodyPr/>
          <a:lstStyle>
            <a:lvl1pPr>
              <a:defRPr>
                <a:latin typeface="Century Gothic" panose="020B0502020202020204" pitchFamily="34" charset="0"/>
              </a:defRPr>
            </a:lvl1pPr>
          </a:lstStyle>
          <a:p>
            <a:endParaRPr lang="en-US"/>
          </a:p>
        </p:txBody>
      </p:sp>
      <p:sp>
        <p:nvSpPr>
          <p:cNvPr id="17" name="Picture Placeholder 6"/>
          <p:cNvSpPr>
            <a:spLocks noGrp="1"/>
          </p:cNvSpPr>
          <p:nvPr>
            <p:ph type="pic" sz="quarter" idx="19"/>
          </p:nvPr>
        </p:nvSpPr>
        <p:spPr>
          <a:xfrm>
            <a:off x="3098431" y="3809997"/>
            <a:ext cx="2912903" cy="2286000"/>
          </a:xfrm>
        </p:spPr>
        <p:txBody>
          <a:bodyPr/>
          <a:lstStyle>
            <a:lvl1pPr>
              <a:defRPr>
                <a:latin typeface="Century Gothic" panose="020B0502020202020204" pitchFamily="34" charset="0"/>
              </a:defRPr>
            </a:lvl1pPr>
          </a:lstStyle>
          <a:p>
            <a:endParaRPr lang="en-US"/>
          </a:p>
        </p:txBody>
      </p:sp>
      <p:sp>
        <p:nvSpPr>
          <p:cNvPr id="18" name="Picture Placeholder 6"/>
          <p:cNvSpPr>
            <a:spLocks noGrp="1"/>
          </p:cNvSpPr>
          <p:nvPr>
            <p:ph type="pic" sz="quarter" idx="20"/>
          </p:nvPr>
        </p:nvSpPr>
        <p:spPr>
          <a:xfrm>
            <a:off x="8098" y="3809997"/>
            <a:ext cx="2912903" cy="2286000"/>
          </a:xfrm>
        </p:spPr>
        <p:txBody>
          <a:bodyPr/>
          <a:lstStyle>
            <a:lvl1pPr>
              <a:defRPr>
                <a:latin typeface="Century Gothic" panose="020B0502020202020204" pitchFamily="34" charset="0"/>
              </a:defRPr>
            </a:lvl1pPr>
          </a:lstStyle>
          <a:p>
            <a:endParaRPr lang="en-US"/>
          </a:p>
        </p:txBody>
      </p:sp>
    </p:spTree>
    <p:extLst>
      <p:ext uri="{BB962C8B-B14F-4D97-AF65-F5344CB8AC3E}">
        <p14:creationId xmlns:p14="http://schemas.microsoft.com/office/powerpoint/2010/main" val="1450606209"/>
      </p:ext>
    </p:extLst>
  </p:cSld>
  <p:clrMapOvr>
    <a:masterClrMapping/>
  </p:clrMapOvr>
  <p:transition>
    <p:fade thruBlk="1"/>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b="1">
                <a:latin typeface="Century Gothic" panose="020B0502020202020204" pitchFamily="34" charset="0"/>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lvl1pPr>
              <a:defRPr>
                <a:latin typeface="Century Gothic" panose="020B0502020202020204" pitchFamily="34" charset="0"/>
              </a:defRPr>
            </a:lvl1pPr>
          </a:lstStyle>
          <a:p>
            <a:endParaRPr lang="en-US"/>
          </a:p>
        </p:txBody>
      </p:sp>
      <p:sp>
        <p:nvSpPr>
          <p:cNvPr id="11" name="Picture Placeholder 6"/>
          <p:cNvSpPr>
            <a:spLocks noGrp="1"/>
          </p:cNvSpPr>
          <p:nvPr>
            <p:ph type="pic" sz="quarter" idx="17"/>
          </p:nvPr>
        </p:nvSpPr>
        <p:spPr>
          <a:xfrm>
            <a:off x="8467" y="453510"/>
            <a:ext cx="2967429" cy="2286000"/>
          </a:xfrm>
        </p:spPr>
        <p:txBody>
          <a:bodyPr/>
          <a:lstStyle>
            <a:lvl1pPr>
              <a:defRPr>
                <a:latin typeface="Century Gothic" panose="020B0502020202020204" pitchFamily="34" charset="0"/>
              </a:defRPr>
            </a:lvl1pPr>
          </a:lstStyle>
          <a:p>
            <a:endParaRPr lang="en-US"/>
          </a:p>
        </p:txBody>
      </p:sp>
      <p:sp>
        <p:nvSpPr>
          <p:cNvPr id="22" name="Picture Placeholder 6"/>
          <p:cNvSpPr>
            <a:spLocks noGrp="1"/>
          </p:cNvSpPr>
          <p:nvPr>
            <p:ph type="pic" sz="quarter" idx="18"/>
          </p:nvPr>
        </p:nvSpPr>
        <p:spPr>
          <a:xfrm>
            <a:off x="9228666" y="3886200"/>
            <a:ext cx="2967429" cy="2286000"/>
          </a:xfrm>
        </p:spPr>
        <p:txBody>
          <a:bodyPr/>
          <a:lstStyle>
            <a:lvl1pPr>
              <a:defRPr>
                <a:latin typeface="Century Gothic" panose="020B0502020202020204" pitchFamily="34" charset="0"/>
              </a:defRPr>
            </a:lvl1pPr>
          </a:lstStyle>
          <a:p>
            <a:endParaRPr lang="en-US"/>
          </a:p>
        </p:txBody>
      </p:sp>
      <p:sp>
        <p:nvSpPr>
          <p:cNvPr id="23" name="Picture Placeholder 6"/>
          <p:cNvSpPr>
            <a:spLocks noGrp="1"/>
          </p:cNvSpPr>
          <p:nvPr>
            <p:ph type="pic" sz="quarter" idx="19"/>
          </p:nvPr>
        </p:nvSpPr>
        <p:spPr>
          <a:xfrm>
            <a:off x="9228666" y="453510"/>
            <a:ext cx="2967429" cy="2286000"/>
          </a:xfrm>
        </p:spPr>
        <p:txBody>
          <a:bodyPr/>
          <a:lstStyle>
            <a:lvl1pPr>
              <a:defRPr>
                <a:latin typeface="Century Gothic" panose="020B0502020202020204" pitchFamily="34" charset="0"/>
              </a:defRPr>
            </a:lvl1pPr>
          </a:lstStyle>
          <a:p>
            <a:endParaRPr lang="en-US"/>
          </a:p>
        </p:txBody>
      </p:sp>
      <p:sp>
        <p:nvSpPr>
          <p:cNvPr id="24" name="Picture Placeholder 6"/>
          <p:cNvSpPr>
            <a:spLocks noGrp="1"/>
          </p:cNvSpPr>
          <p:nvPr>
            <p:ph type="pic" sz="quarter" idx="20"/>
          </p:nvPr>
        </p:nvSpPr>
        <p:spPr>
          <a:xfrm>
            <a:off x="6155267" y="3886200"/>
            <a:ext cx="2967429" cy="2286000"/>
          </a:xfrm>
        </p:spPr>
        <p:txBody>
          <a:bodyPr/>
          <a:lstStyle>
            <a:lvl1pPr>
              <a:defRPr>
                <a:latin typeface="Century Gothic" panose="020B0502020202020204" pitchFamily="34" charset="0"/>
              </a:defRPr>
            </a:lvl1pPr>
          </a:lstStyle>
          <a:p>
            <a:endParaRPr lang="en-US"/>
          </a:p>
        </p:txBody>
      </p:sp>
      <p:sp>
        <p:nvSpPr>
          <p:cNvPr id="25" name="Picture Placeholder 6"/>
          <p:cNvSpPr>
            <a:spLocks noGrp="1"/>
          </p:cNvSpPr>
          <p:nvPr>
            <p:ph type="pic" sz="quarter" idx="21"/>
          </p:nvPr>
        </p:nvSpPr>
        <p:spPr>
          <a:xfrm>
            <a:off x="6155267" y="453510"/>
            <a:ext cx="2967429" cy="2286000"/>
          </a:xfrm>
        </p:spPr>
        <p:txBody>
          <a:bodyPr/>
          <a:lstStyle>
            <a:lvl1pPr>
              <a:defRPr>
                <a:latin typeface="Century Gothic" panose="020B0502020202020204" pitchFamily="34" charset="0"/>
              </a:defRPr>
            </a:lvl1pPr>
          </a:lstStyle>
          <a:p>
            <a:endParaRPr lang="en-US"/>
          </a:p>
        </p:txBody>
      </p:sp>
      <p:sp>
        <p:nvSpPr>
          <p:cNvPr id="26" name="Picture Placeholder 6"/>
          <p:cNvSpPr>
            <a:spLocks noGrp="1"/>
          </p:cNvSpPr>
          <p:nvPr>
            <p:ph type="pic" sz="quarter" idx="22"/>
          </p:nvPr>
        </p:nvSpPr>
        <p:spPr>
          <a:xfrm>
            <a:off x="3081867" y="3886200"/>
            <a:ext cx="2967429" cy="2286000"/>
          </a:xfrm>
        </p:spPr>
        <p:txBody>
          <a:bodyPr/>
          <a:lstStyle>
            <a:lvl1pPr>
              <a:defRPr>
                <a:latin typeface="Century Gothic" panose="020B0502020202020204" pitchFamily="34" charset="0"/>
              </a:defRPr>
            </a:lvl1pPr>
          </a:lstStyle>
          <a:p>
            <a:endParaRPr lang="en-US"/>
          </a:p>
        </p:txBody>
      </p:sp>
      <p:sp>
        <p:nvSpPr>
          <p:cNvPr id="27" name="Picture Placeholder 6"/>
          <p:cNvSpPr>
            <a:spLocks noGrp="1"/>
          </p:cNvSpPr>
          <p:nvPr>
            <p:ph type="pic" sz="quarter" idx="23"/>
          </p:nvPr>
        </p:nvSpPr>
        <p:spPr>
          <a:xfrm>
            <a:off x="3081867" y="453510"/>
            <a:ext cx="2967429" cy="2286000"/>
          </a:xfrm>
        </p:spPr>
        <p:txBody>
          <a:bodyPr/>
          <a:lstStyle>
            <a:lvl1pPr>
              <a:defRPr>
                <a:latin typeface="Century Gothic" panose="020B0502020202020204" pitchFamily="34" charset="0"/>
              </a:defRPr>
            </a:lvl1pPr>
          </a:lstStyle>
          <a:p>
            <a:endParaRPr lang="en-US"/>
          </a:p>
        </p:txBody>
      </p:sp>
    </p:spTree>
    <p:extLst>
      <p:ext uri="{BB962C8B-B14F-4D97-AF65-F5344CB8AC3E}">
        <p14:creationId xmlns:p14="http://schemas.microsoft.com/office/powerpoint/2010/main" val="605885378"/>
      </p:ext>
    </p:extLst>
  </p:cSld>
  <p:clrMapOvr>
    <a:masterClrMapping/>
  </p:clrMapOvr>
  <p:transition>
    <p:fade thruBlk="1"/>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2550" b="1">
                <a:latin typeface="Century Gothic" panose="020B050202020202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200">
                <a:latin typeface="Century Gothic" panose="020B05020202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301879610"/>
      </p:ext>
    </p:extLst>
  </p:cSld>
  <p:clrMapOvr>
    <a:masterClrMapping/>
  </p:clrMapOvr>
  <p:transition>
    <p:fade thruBlk="1"/>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2_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147153"/>
      </p:ext>
    </p:extLst>
  </p:cSld>
  <p:clrMapOvr>
    <a:masterClrMapping/>
  </p:clrMapOvr>
  <p:transition>
    <p:fade thruBlk="1"/>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52418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3800">
                <a:solidFill>
                  <a:schemeClr val="accent2"/>
                </a:solidFill>
                <a:latin typeface="+mj-lt"/>
              </a:defRPr>
            </a:lvl1pPr>
          </a:lstStyle>
          <a:p>
            <a:r>
              <a:rPr lang="en-US" dirty="0"/>
              <a:t>CLICK TO EDIT MASTER 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125" y="4991412"/>
            <a:ext cx="1343891" cy="1342101"/>
          </a:xfrm>
          <a:prstGeom prst="rect">
            <a:avLst/>
          </a:prstGeom>
        </p:spPr>
      </p:pic>
      <p:sp>
        <p:nvSpPr>
          <p:cNvPr id="3" name="Subtitle 2"/>
          <p:cNvSpPr>
            <a:spLocks noGrp="1"/>
          </p:cNvSpPr>
          <p:nvPr>
            <p:ph type="subTitle" idx="1"/>
          </p:nvPr>
        </p:nvSpPr>
        <p:spPr>
          <a:xfrm>
            <a:off x="837176" y="2836886"/>
            <a:ext cx="10517648" cy="2017749"/>
          </a:xfrm>
        </p:spPr>
        <p:txBody>
          <a:bodyPr>
            <a:normAutofit/>
          </a:bodyPr>
          <a:lstStyle>
            <a:lvl1pPr marL="0" indent="0" algn="ctr">
              <a:buNone/>
              <a:defRPr sz="26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540E212B-D17C-4F8F-AA66-571D2548BC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76800" y="5105400"/>
            <a:ext cx="1934728" cy="1449114"/>
          </a:xfrm>
          <a:prstGeom prst="rect">
            <a:avLst/>
          </a:prstGeom>
        </p:spPr>
      </p:pic>
    </p:spTree>
    <p:extLst>
      <p:ext uri="{BB962C8B-B14F-4D97-AF65-F5344CB8AC3E}">
        <p14:creationId xmlns:p14="http://schemas.microsoft.com/office/powerpoint/2010/main" val="1203882388"/>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dirty="0"/>
          </a:p>
        </p:txBody>
      </p:sp>
      <p:sp>
        <p:nvSpPr>
          <p:cNvPr id="5" name="Footer Placeholder 4"/>
          <p:cNvSpPr>
            <a:spLocks noGrp="1"/>
          </p:cNvSpPr>
          <p:nvPr>
            <p:ph type="ftr" sz="quarter" idx="11"/>
          </p:nvPr>
        </p:nvSpPr>
        <p:spPr/>
        <p:txBody>
          <a:bodyPr/>
          <a:lstStyle/>
          <a:p>
            <a:r>
              <a:rPr lang="en-US" dirty="0"/>
              <a:t>CONFIDENTIAL</a:t>
            </a:r>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dirty="0"/>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759071"/>
      </p:ext>
    </p:extLst>
  </p:cSld>
  <p:clrMapOvr>
    <a:masterClrMapping/>
  </p:clrMapOvr>
  <p:transition>
    <p:fade thruBlk="1"/>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800"/>
              </a:spcBef>
              <a:spcAft>
                <a:spcPts val="400"/>
              </a:spcAft>
              <a:defRPr sz="2400">
                <a:solidFill>
                  <a:schemeClr val="tx1"/>
                </a:solidFill>
              </a:defRPr>
            </a:lvl1pPr>
            <a:lvl2pPr marL="685766" indent="-228589">
              <a:buFont typeface="ITC Avant Garde Std Bk" panose="020B0502020202020204" pitchFamily="34" charset="0"/>
              <a:buChar char="»"/>
              <a:defRPr sz="2000">
                <a:solidFill>
                  <a:schemeClr val="tx1"/>
                </a:solidFill>
              </a:defRPr>
            </a:lvl2pPr>
            <a:lvl3pPr marL="1142942" indent="-228589">
              <a:buFont typeface="ITC Avant Garde Std Bk" panose="020B0502020202020204" pitchFamily="34" charset="0"/>
              <a:buChar char="•"/>
              <a:defRPr sz="1800">
                <a:solidFill>
                  <a:schemeClr val="tx1"/>
                </a:solidFill>
              </a:defRPr>
            </a:lvl3pPr>
            <a:lvl4pPr marL="1600120" indent="-228589">
              <a:buFont typeface="ITC Avant Garde Std Bk" panose="020B0502020202020204" pitchFamily="34" charset="0"/>
              <a:buChar char="•"/>
              <a:defRPr sz="1600">
                <a:solidFill>
                  <a:schemeClr val="tx1"/>
                </a:solidFill>
              </a:defRPr>
            </a:lvl4pPr>
            <a:lvl5pPr marL="2057298" indent="-228589">
              <a:buFont typeface="ITC Avant Garde Std Bk" panose="020B0502020202020204" pitchFamily="34" charset="0"/>
              <a:buChar cha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hasCustomPrompt="1"/>
          </p:nvPr>
        </p:nvSpPr>
        <p:spPr>
          <a:xfrm>
            <a:off x="838200" y="226141"/>
            <a:ext cx="10515600" cy="914400"/>
          </a:xfrm>
        </p:spPr>
        <p:txBody>
          <a:bodyPr>
            <a:normAutofit/>
          </a:bodyPr>
          <a:lstStyle>
            <a:lvl1pPr>
              <a:defRPr sz="3000">
                <a:solidFill>
                  <a:schemeClr val="accent4"/>
                </a:solidFill>
                <a:latin typeface="+mj-lt"/>
              </a:defRPr>
            </a:lvl1pPr>
          </a:lstStyle>
          <a:p>
            <a:r>
              <a:rPr lang="en-US" dirty="0"/>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535461"/>
      </p:ext>
    </p:extLst>
  </p:cSld>
  <p:clrMapOvr>
    <a:masterClrMapping/>
  </p:clrMapOvr>
  <p:transition>
    <p:fade thruBlk="1"/>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38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35804066"/>
      </p:ext>
    </p:extLst>
  </p:cSld>
  <p:clrMapOvr>
    <a:masterClrMapping/>
  </p:clrMapOvr>
  <p:extLst mod="1">
    <p:ext uri="{DCECCB84-F9BA-43D5-87BE-67443E8EF086}">
      <p15:sldGuideLst xmlns:p15="http://schemas.microsoft.com/office/powerpoint/2012/main">
        <p15:guide id="2" pos="3840">
          <p15:clr>
            <a:srgbClr val="FBAE40"/>
          </p15:clr>
        </p15:guide>
        <p15:guide id="3" orient="horz" pos="2160">
          <p15:clr>
            <a:srgbClr val="FBAE40"/>
          </p15:clr>
        </p15:guide>
        <p15:guide id="4" pos="512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8200" y="228600"/>
            <a:ext cx="10515600" cy="914400"/>
          </a:xfrm>
        </p:spPr>
        <p:txBody>
          <a:bodyPr/>
          <a:lstStyle>
            <a:lvl1pPr>
              <a:defRPr b="1">
                <a:solidFill>
                  <a:schemeClr val="accent4"/>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6971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2400" b="1">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lang="en-US" b="1" dirty="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9788" y="228600"/>
            <a:ext cx="10515600" cy="914400"/>
          </a:xfrm>
        </p:spPr>
        <p:txBody>
          <a:bodyPr/>
          <a:lstStyle>
            <a:lvl1pPr>
              <a:defRPr b="1">
                <a:solidFill>
                  <a:schemeClr val="accent4"/>
                </a:solidFill>
                <a:latin typeface="+mj-lt"/>
              </a:defRPr>
            </a:lvl1pPr>
          </a:lstStyle>
          <a:p>
            <a:r>
              <a:rPr lang="en-US" dirty="0"/>
              <a:t>CLICK TO EDIT MASTER TITLE STYLE</a:t>
            </a:r>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7357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cxnSp>
        <p:nvCxnSpPr>
          <p:cNvPr id="3" name="Straight Connector 2"/>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425176"/>
      </p:ext>
    </p:extLst>
  </p:cSld>
  <p:clrMapOvr>
    <a:masterClrMapping/>
  </p:clrMapOvr>
  <p:transition>
    <p:fade thruBlk="1"/>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800"/>
              </a:spcBef>
              <a:spcAft>
                <a:spcPts val="400"/>
              </a:spcAft>
              <a:buNone/>
              <a:defRPr sz="2400">
                <a:solidFill>
                  <a:schemeClr val="tx1"/>
                </a:solidFill>
                <a:latin typeface="+mn-lt"/>
                <a:cs typeface="Calibri" panose="020F0502020204030204" pitchFamily="34" charset="0"/>
              </a:defRPr>
            </a:lvl1pPr>
            <a:lvl2pPr marL="457178" indent="0">
              <a:buFont typeface="ITC Avant Garde Std Bk" panose="020B0502020202020204" pitchFamily="34" charset="0"/>
              <a:buNone/>
              <a:defRPr sz="2000"/>
            </a:lvl2pPr>
            <a:lvl3pPr marL="914354" indent="0">
              <a:buFont typeface="ITC Avant Garde Std Bk" panose="020B0502020202020204" pitchFamily="34" charset="0"/>
              <a:buNone/>
              <a:defRPr sz="1800"/>
            </a:lvl3pPr>
            <a:lvl4pPr marL="1371532" indent="0">
              <a:buFont typeface="ITC Avant Garde Std Bk" panose="020B0502020202020204" pitchFamily="34" charset="0"/>
              <a:buNone/>
              <a:defRPr sz="1600"/>
            </a:lvl4pPr>
            <a:lvl5pPr marL="1828709" indent="0">
              <a:buFont typeface="ITC Avant Garde Std Bk" panose="020B0502020202020204" pitchFamily="34" charset="0"/>
              <a:buNone/>
              <a:defRPr sz="1600"/>
            </a:lvl5pPr>
          </a:lstStyle>
          <a:p>
            <a:pPr lvl="0"/>
            <a:r>
              <a:rPr lang="en-US"/>
              <a:t>Edit Master text styles</a:t>
            </a:r>
          </a:p>
        </p:txBody>
      </p:sp>
    </p:spTree>
    <p:extLst>
      <p:ext uri="{BB962C8B-B14F-4D97-AF65-F5344CB8AC3E}">
        <p14:creationId xmlns:p14="http://schemas.microsoft.com/office/powerpoint/2010/main" val="15219239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162454"/>
      </p:ext>
    </p:extLst>
  </p:cSld>
  <p:clrMapOvr>
    <a:masterClrMapping/>
  </p:clrMapOvr>
  <p:transition>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7" name="Content Placeholder 16"/>
          <p:cNvSpPr>
            <a:spLocks noGrp="1"/>
          </p:cNvSpPr>
          <p:nvPr>
            <p:ph sz="quarter" idx="10"/>
          </p:nvPr>
        </p:nvSpPr>
        <p:spPr>
          <a:xfrm>
            <a:off x="839789" y="2312877"/>
            <a:ext cx="5024299" cy="4240325"/>
          </a:xfrm>
        </p:spPr>
        <p:txBody>
          <a:bodyPr/>
          <a:lstStyle>
            <a:lvl1pPr marL="0" indent="0">
              <a:buNone/>
              <a:defRPr>
                <a:solidFill>
                  <a:schemeClr val="tx1"/>
                </a:solidFill>
                <a:latin typeface="+mn-lt"/>
                <a:cs typeface="Calibri" panose="020F0502020204030204" pitchFamily="34" charset="0"/>
              </a:defRPr>
            </a:lvl1pPr>
            <a:lvl2pPr marL="457178" indent="0">
              <a:buNone/>
              <a:defRPr/>
            </a:lvl2pPr>
          </a:lstStyle>
          <a:p>
            <a:pPr lvl="0"/>
            <a:r>
              <a:rPr lang="en-US"/>
              <a:t>Edit Master text styles</a:t>
            </a:r>
          </a:p>
        </p:txBody>
      </p:sp>
    </p:spTree>
    <p:extLst>
      <p:ext uri="{BB962C8B-B14F-4D97-AF65-F5344CB8AC3E}">
        <p14:creationId xmlns:p14="http://schemas.microsoft.com/office/powerpoint/2010/main" val="24702594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b="1">
                <a:solidFill>
                  <a:schemeClr val="accent4"/>
                </a:solidFill>
                <a:latin typeface="+mj-lt"/>
              </a:defRPr>
            </a:lvl1p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6244121"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9" name="Picture Placeholder 6"/>
          <p:cNvSpPr>
            <a:spLocks noGrp="1"/>
          </p:cNvSpPr>
          <p:nvPr>
            <p:ph type="pic" sz="quarter" idx="19"/>
          </p:nvPr>
        </p:nvSpPr>
        <p:spPr>
          <a:xfrm>
            <a:off x="2086987"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294006805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4169787"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9" name="Picture Placeholder 6"/>
          <p:cNvSpPr>
            <a:spLocks noGrp="1"/>
          </p:cNvSpPr>
          <p:nvPr>
            <p:ph type="pic" sz="quarter" idx="19"/>
          </p:nvPr>
        </p:nvSpPr>
        <p:spPr>
          <a:xfrm>
            <a:off x="12653"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20" name="Picture Placeholder 6"/>
          <p:cNvSpPr>
            <a:spLocks noGrp="1"/>
          </p:cNvSpPr>
          <p:nvPr>
            <p:ph type="pic" sz="quarter" idx="20"/>
          </p:nvPr>
        </p:nvSpPr>
        <p:spPr>
          <a:xfrm>
            <a:off x="8339571"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4233232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dirty="0"/>
          </a:p>
        </p:txBody>
      </p:sp>
      <p:sp>
        <p:nvSpPr>
          <p:cNvPr id="5" name="Footer Placeholder 4"/>
          <p:cNvSpPr>
            <a:spLocks noGrp="1"/>
          </p:cNvSpPr>
          <p:nvPr>
            <p:ph type="ftr" sz="quarter" idx="11"/>
          </p:nvPr>
        </p:nvSpPr>
        <p:spPr/>
        <p:txBody>
          <a:bodyPr/>
          <a:lstStyle/>
          <a:p>
            <a:r>
              <a:rPr lang="en-US" dirty="0"/>
              <a:t>CONFIDENTIAL</a:t>
            </a:r>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dirty="0"/>
          </a:p>
        </p:txBody>
      </p:sp>
    </p:spTree>
    <p:extLst>
      <p:ext uri="{BB962C8B-B14F-4D97-AF65-F5344CB8AC3E}">
        <p14:creationId xmlns:p14="http://schemas.microsoft.com/office/powerpoint/2010/main" val="185718909"/>
      </p:ext>
    </p:extLst>
  </p:cSld>
  <p:clrMapOvr>
    <a:masterClrMapping/>
  </p:clrMapOvr>
  <p:transition>
    <p:fade thruBlk="1"/>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1" name="Picture Placeholder 2"/>
          <p:cNvSpPr>
            <a:spLocks noGrp="1"/>
          </p:cNvSpPr>
          <p:nvPr>
            <p:ph type="pic" idx="10"/>
          </p:nvPr>
        </p:nvSpPr>
        <p:spPr>
          <a:xfrm>
            <a:off x="8453161" y="563813"/>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2" name="Picture Placeholder 2"/>
          <p:cNvSpPr>
            <a:spLocks noGrp="1"/>
          </p:cNvSpPr>
          <p:nvPr>
            <p:ph type="pic" idx="11"/>
          </p:nvPr>
        </p:nvSpPr>
        <p:spPr>
          <a:xfrm>
            <a:off x="5183189" y="3366648"/>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3" name="Picture Placeholder 2"/>
          <p:cNvSpPr>
            <a:spLocks noGrp="1"/>
          </p:cNvSpPr>
          <p:nvPr>
            <p:ph type="pic" idx="12"/>
          </p:nvPr>
        </p:nvSpPr>
        <p:spPr>
          <a:xfrm>
            <a:off x="8453161" y="3366648"/>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Tree>
    <p:extLst>
      <p:ext uri="{BB962C8B-B14F-4D97-AF65-F5344CB8AC3E}">
        <p14:creationId xmlns:p14="http://schemas.microsoft.com/office/powerpoint/2010/main" val="33953111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lvl1pPr>
              <a:defRPr>
                <a:solidFill>
                  <a:schemeClr val="tx1"/>
                </a:solidFill>
                <a:latin typeface="+mn-lt"/>
              </a:defRPr>
            </a:lvl1pPr>
          </a:lstStyle>
          <a:p>
            <a:r>
              <a:rPr lang="en-US"/>
              <a:t>Click icon to add picture</a:t>
            </a:r>
            <a:endParaRPr lang="en-US" dirty="0"/>
          </a:p>
        </p:txBody>
      </p:sp>
      <p:sp>
        <p:nvSpPr>
          <p:cNvPr id="12" name="Content Placeholder 11"/>
          <p:cNvSpPr>
            <a:spLocks noGrp="1"/>
          </p:cNvSpPr>
          <p:nvPr>
            <p:ph sz="quarter" idx="17"/>
          </p:nvPr>
        </p:nvSpPr>
        <p:spPr>
          <a:xfrm>
            <a:off x="838200" y="1292872"/>
            <a:ext cx="10515600" cy="2533692"/>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6"/>
          <p:cNvSpPr>
            <a:spLocks noGrp="1"/>
          </p:cNvSpPr>
          <p:nvPr>
            <p:ph type="pic" sz="quarter" idx="18"/>
          </p:nvPr>
        </p:nvSpPr>
        <p:spPr>
          <a:xfrm>
            <a:off x="6188765" y="3809997"/>
            <a:ext cx="2912903" cy="2286000"/>
          </a:xfrm>
        </p:spPr>
        <p:txBody>
          <a:bodyPr/>
          <a:lstStyle>
            <a:lvl1pPr>
              <a:defRPr>
                <a:solidFill>
                  <a:schemeClr val="tx1"/>
                </a:solidFill>
                <a:latin typeface="+mn-lt"/>
              </a:defRPr>
            </a:lvl1pPr>
          </a:lstStyle>
          <a:p>
            <a:r>
              <a:rPr lang="en-US"/>
              <a:t>Click icon to add picture</a:t>
            </a:r>
            <a:endParaRPr lang="en-US" dirty="0"/>
          </a:p>
        </p:txBody>
      </p:sp>
      <p:sp>
        <p:nvSpPr>
          <p:cNvPr id="17" name="Picture Placeholder 6"/>
          <p:cNvSpPr>
            <a:spLocks noGrp="1"/>
          </p:cNvSpPr>
          <p:nvPr>
            <p:ph type="pic" sz="quarter" idx="19"/>
          </p:nvPr>
        </p:nvSpPr>
        <p:spPr>
          <a:xfrm>
            <a:off x="3098431" y="3809997"/>
            <a:ext cx="2912903"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8" name="Picture Placeholder 6"/>
          <p:cNvSpPr>
            <a:spLocks noGrp="1"/>
          </p:cNvSpPr>
          <p:nvPr>
            <p:ph type="pic" sz="quarter" idx="20"/>
          </p:nvPr>
        </p:nvSpPr>
        <p:spPr>
          <a:xfrm>
            <a:off x="8098" y="3809997"/>
            <a:ext cx="2912903"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28739899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b="1">
                <a:solidFill>
                  <a:schemeClr val="accent4"/>
                </a:solidFill>
                <a:latin typeface="+mj-lt"/>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11" name="Picture Placeholder 6"/>
          <p:cNvSpPr>
            <a:spLocks noGrp="1"/>
          </p:cNvSpPr>
          <p:nvPr>
            <p:ph type="pic" sz="quarter" idx="17"/>
          </p:nvPr>
        </p:nvSpPr>
        <p:spPr>
          <a:xfrm>
            <a:off x="8467"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2" name="Picture Placeholder 6"/>
          <p:cNvSpPr>
            <a:spLocks noGrp="1"/>
          </p:cNvSpPr>
          <p:nvPr>
            <p:ph type="pic" sz="quarter" idx="18"/>
          </p:nvPr>
        </p:nvSpPr>
        <p:spPr>
          <a:xfrm>
            <a:off x="9228666"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3" name="Picture Placeholder 6"/>
          <p:cNvSpPr>
            <a:spLocks noGrp="1"/>
          </p:cNvSpPr>
          <p:nvPr>
            <p:ph type="pic" sz="quarter" idx="19"/>
          </p:nvPr>
        </p:nvSpPr>
        <p:spPr>
          <a:xfrm>
            <a:off x="9228666"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4" name="Picture Placeholder 6"/>
          <p:cNvSpPr>
            <a:spLocks noGrp="1"/>
          </p:cNvSpPr>
          <p:nvPr>
            <p:ph type="pic" sz="quarter" idx="20"/>
          </p:nvPr>
        </p:nvSpPr>
        <p:spPr>
          <a:xfrm>
            <a:off x="6155267"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5" name="Picture Placeholder 6"/>
          <p:cNvSpPr>
            <a:spLocks noGrp="1"/>
          </p:cNvSpPr>
          <p:nvPr>
            <p:ph type="pic" sz="quarter" idx="21"/>
          </p:nvPr>
        </p:nvSpPr>
        <p:spPr>
          <a:xfrm>
            <a:off x="6155267"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6" name="Picture Placeholder 6"/>
          <p:cNvSpPr>
            <a:spLocks noGrp="1"/>
          </p:cNvSpPr>
          <p:nvPr>
            <p:ph type="pic" sz="quarter" idx="22"/>
          </p:nvPr>
        </p:nvSpPr>
        <p:spPr>
          <a:xfrm>
            <a:off x="3081867"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7" name="Picture Placeholder 6"/>
          <p:cNvSpPr>
            <a:spLocks noGrp="1"/>
          </p:cNvSpPr>
          <p:nvPr>
            <p:ph type="pic" sz="quarter" idx="23"/>
          </p:nvPr>
        </p:nvSpPr>
        <p:spPr>
          <a:xfrm>
            <a:off x="3081867" y="453510"/>
            <a:ext cx="2967429" cy="2286000"/>
          </a:xfrm>
        </p:spPr>
        <p:txBody>
          <a:bodyPr/>
          <a:lstStyle>
            <a:lvl1pPr>
              <a:defRPr>
                <a:solidFill>
                  <a:schemeClr val="tx1"/>
                </a:solidFill>
                <a:latin typeface="+mn-lt"/>
              </a:defRPr>
            </a:lvl1pPr>
          </a:lstStyle>
          <a:p>
            <a:r>
              <a:rPr lang="en-US"/>
              <a:t>Click icon to add picture</a:t>
            </a:r>
            <a:endParaRPr lang="en-US" dirty="0"/>
          </a:p>
        </p:txBody>
      </p:sp>
    </p:spTree>
    <p:extLst>
      <p:ext uri="{BB962C8B-B14F-4D97-AF65-F5344CB8AC3E}">
        <p14:creationId xmlns:p14="http://schemas.microsoft.com/office/powerpoint/2010/main" val="9850196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600">
                <a:solidFill>
                  <a:schemeClr val="tx1"/>
                </a:solidFill>
                <a:latin typeface="+mn-lt"/>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1555880450"/>
      </p:ext>
    </p:extLst>
  </p:cSld>
  <p:clrMapOvr>
    <a:masterClrMapping/>
  </p:clrMapOvr>
  <p:transition>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DO NOT DISTRIBUTE - SENSITIVE INFORMATION</a:t>
            </a:r>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1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solidFill>
                  <a:schemeClr val="accent4"/>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DO NOT DISTRIBUTE - SENSITIVE INFORMATION</a:t>
            </a:r>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spTree>
    <p:extLst>
      <p:ext uri="{BB962C8B-B14F-4D97-AF65-F5344CB8AC3E}">
        <p14:creationId xmlns:p14="http://schemas.microsoft.com/office/powerpoint/2010/main" val="19335970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p:cSld name="1_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1398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6674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2800">
                <a:solidFill>
                  <a:schemeClr val="accent2"/>
                </a:solidFill>
                <a:latin typeface="Century Gothic" panose="020B0502020202020204" pitchFamily="34" charset="0"/>
              </a:defRPr>
            </a:lvl1pPr>
          </a:lstStyle>
          <a:p>
            <a:r>
              <a:rPr lang="en-US" dirty="0"/>
              <a:t>CLICK TO EDIT MASTER 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3507" y="5471037"/>
            <a:ext cx="1587167" cy="958914"/>
          </a:xfrm>
          <a:prstGeom prst="rect">
            <a:avLst/>
          </a:prstGeom>
        </p:spPr>
      </p:pic>
      <p:sp>
        <p:nvSpPr>
          <p:cNvPr id="3" name="Subtitle 2"/>
          <p:cNvSpPr>
            <a:spLocks noGrp="1"/>
          </p:cNvSpPr>
          <p:nvPr>
            <p:ph type="subTitle" idx="1"/>
          </p:nvPr>
        </p:nvSpPr>
        <p:spPr>
          <a:xfrm>
            <a:off x="837176" y="2836884"/>
            <a:ext cx="10517648" cy="2344716"/>
          </a:xfrm>
        </p:spPr>
        <p:txBody>
          <a:bodyPr>
            <a:normAutofit/>
          </a:bodyPr>
          <a:lstStyle>
            <a:lvl1pPr marL="0" indent="0" algn="ctr">
              <a:buNone/>
              <a:defRPr sz="1950">
                <a:solidFill>
                  <a:srgbClr val="FFFFFF"/>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72085195"/>
      </p:ext>
    </p:extLst>
  </p:cSld>
  <p:clrMapOvr>
    <a:masterClrMapping/>
  </p:clrMapOvr>
  <p:transition>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600"/>
              </a:spcBef>
              <a:spcAft>
                <a:spcPts val="300"/>
              </a:spcAft>
              <a:defRPr sz="1800">
                <a:latin typeface="Century Gothic" panose="020B0502020202020204" pitchFamily="34" charset="0"/>
              </a:defRPr>
            </a:lvl1pPr>
            <a:lvl2pPr marL="514337" indent="-171446">
              <a:buFont typeface="ITC Avant Garde Std Bk" panose="020B0502020202020204" pitchFamily="34" charset="0"/>
              <a:buChar char="»"/>
              <a:defRPr sz="1500">
                <a:latin typeface="Century Gothic" panose="020B0502020202020204" pitchFamily="34" charset="0"/>
              </a:defRPr>
            </a:lvl2pPr>
            <a:lvl3pPr marL="857228" indent="-171446">
              <a:buFont typeface="ITC Avant Garde Std Bk" panose="020B0502020202020204" pitchFamily="34" charset="0"/>
              <a:buChar char="•"/>
              <a:defRPr sz="1350">
                <a:latin typeface="Century Gothic" panose="020B0502020202020204" pitchFamily="34" charset="0"/>
              </a:defRPr>
            </a:lvl3pPr>
            <a:lvl4pPr marL="1200120" indent="-171446">
              <a:buFont typeface="ITC Avant Garde Std Bk" panose="020B0502020202020204" pitchFamily="34" charset="0"/>
              <a:buChar char="•"/>
              <a:defRPr sz="1200">
                <a:latin typeface="Century Gothic" panose="020B0502020202020204" pitchFamily="34" charset="0"/>
              </a:defRPr>
            </a:lvl4pPr>
            <a:lvl5pPr marL="1543012" indent="-171446">
              <a:buFont typeface="ITC Avant Garde Std Bk" panose="020B0502020202020204" pitchFamily="34" charset="0"/>
              <a:buChar char="•"/>
              <a:defRPr sz="1200">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hasCustomPrompt="1"/>
          </p:nvPr>
        </p:nvSpPr>
        <p:spPr>
          <a:xfrm>
            <a:off x="838200" y="226141"/>
            <a:ext cx="10515600" cy="914400"/>
          </a:xfrm>
        </p:spPr>
        <p:txBody>
          <a:bodyPr>
            <a:normAutofit/>
          </a:bodyPr>
          <a:lstStyle>
            <a:lvl1pPr>
              <a:defRPr sz="2600">
                <a:latin typeface="Century Gothic" panose="020B0502020202020204" pitchFamily="34" charset="0"/>
              </a:defRPr>
            </a:lvl1pPr>
          </a:lstStyle>
          <a:p>
            <a:r>
              <a:rPr lang="en-US" dirty="0"/>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657049"/>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657941"/>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2800">
                <a:solidFill>
                  <a:schemeClr val="accent2"/>
                </a:solidFill>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48057405"/>
      </p:ext>
    </p:extLst>
  </p:cSld>
  <p:clrMapOvr>
    <a:masterClrMapping/>
  </p:clrMapOvr>
  <p:transition>
    <p:fade thruBlk="1"/>
  </p:transition>
  <p:extLst mod="1">
    <p:ext uri="{DCECCB84-F9BA-43D5-87BE-67443E8EF086}">
      <p15:sldGuideLst xmlns:p15="http://schemas.microsoft.com/office/powerpoint/2012/main">
        <p15:guide id="2" pos="3840">
          <p15:clr>
            <a:srgbClr val="FBAE40"/>
          </p15:clr>
        </p15:guide>
        <p15:guide id="3" orient="horz" pos="2160">
          <p15:clr>
            <a:srgbClr val="FBAE40"/>
          </p15:clr>
        </p15:guide>
        <p15:guide id="4" pos="512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228600"/>
            <a:ext cx="10515600" cy="914400"/>
          </a:xfrm>
        </p:spPr>
        <p:txBody>
          <a:body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19843"/>
      </p:ext>
    </p:extLst>
  </p:cSld>
  <p:clrMapOvr>
    <a:masterClrMapping/>
  </p:clrMapOvr>
  <p:hf sldNum="0"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8" y="228600"/>
            <a:ext cx="10515600" cy="914400"/>
          </a:xfrm>
        </p:spPr>
        <p:txBody>
          <a:bodyPr/>
          <a:lstStyle/>
          <a:p>
            <a:r>
              <a:rPr lang="en-US" dirty="0"/>
              <a:t>CLICK TO EDIT MASTER TITLE STYLE</a:t>
            </a:r>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308850"/>
      </p:ext>
    </p:extLst>
  </p:cSld>
  <p:clrMapOvr>
    <a:masterClrMapping/>
  </p:clrMapOvr>
  <p:hf sldNum="0"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3" name="Straight Connector 2"/>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319245"/>
      </p:ext>
    </p:extLst>
  </p:cSld>
  <p:clrMapOvr>
    <a:masterClrMapping/>
  </p:clrMapOvr>
  <p:transition>
    <p:fade thruBlk="1"/>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600"/>
              </a:spcBef>
              <a:spcAft>
                <a:spcPts val="300"/>
              </a:spcAft>
              <a:buNone/>
              <a:defRPr sz="1800"/>
            </a:lvl1pPr>
            <a:lvl2pPr marL="342892" indent="0">
              <a:buFont typeface="ITC Avant Garde Std Bk" panose="020B0502020202020204" pitchFamily="34" charset="0"/>
              <a:buNone/>
              <a:defRPr sz="1500"/>
            </a:lvl2pPr>
            <a:lvl3pPr marL="685783" indent="0">
              <a:buFont typeface="ITC Avant Garde Std Bk" panose="020B0502020202020204" pitchFamily="34" charset="0"/>
              <a:buNone/>
              <a:defRPr sz="1350"/>
            </a:lvl3pPr>
            <a:lvl4pPr marL="1028675" indent="0">
              <a:buFont typeface="ITC Avant Garde Std Bk" panose="020B0502020202020204" pitchFamily="34" charset="0"/>
              <a:buNone/>
              <a:defRPr sz="1200"/>
            </a:lvl4pPr>
            <a:lvl5pPr marL="1371566" indent="0">
              <a:buFont typeface="ITC Avant Garde Std Bk" panose="020B0502020202020204" pitchFamily="34" charset="0"/>
              <a:buNone/>
              <a:defRPr sz="1200"/>
            </a:lvl5pPr>
          </a:lstStyle>
          <a:p>
            <a:pPr lvl="0"/>
            <a:r>
              <a:rPr lang="en-US"/>
              <a:t>Edit Master text styles</a:t>
            </a:r>
          </a:p>
        </p:txBody>
      </p:sp>
    </p:spTree>
    <p:extLst>
      <p:ext uri="{BB962C8B-B14F-4D97-AF65-F5344CB8AC3E}">
        <p14:creationId xmlns:p14="http://schemas.microsoft.com/office/powerpoint/2010/main" val="3497397676"/>
      </p:ext>
    </p:extLst>
  </p:cSld>
  <p:clrMapOvr>
    <a:masterClrMapping/>
  </p:clrMapOvr>
  <p:hf sldNum="0"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669644"/>
      </p:ext>
    </p:extLst>
  </p:cSld>
  <p:clrMapOvr>
    <a:masterClrMapping/>
  </p:clrMapOvr>
  <p:transition>
    <p:fade thruBlk="1"/>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7" name="Content Placeholder 16"/>
          <p:cNvSpPr>
            <a:spLocks noGrp="1"/>
          </p:cNvSpPr>
          <p:nvPr>
            <p:ph sz="quarter" idx="10"/>
          </p:nvPr>
        </p:nvSpPr>
        <p:spPr>
          <a:xfrm>
            <a:off x="839789" y="2312877"/>
            <a:ext cx="5024299" cy="4240325"/>
          </a:xfrm>
        </p:spPr>
        <p:txBody>
          <a:bodyPr/>
          <a:lstStyle>
            <a:lvl1pPr marL="0" indent="0">
              <a:buNone/>
              <a:defRPr/>
            </a:lvl1pPr>
            <a:lvl2pPr marL="342892" indent="0">
              <a:buNone/>
              <a:defRPr/>
            </a:lvl2pPr>
          </a:lstStyle>
          <a:p>
            <a:pPr lvl="0"/>
            <a:r>
              <a:rPr lang="en-US"/>
              <a:t>Edit Master text styles</a:t>
            </a:r>
          </a:p>
        </p:txBody>
      </p:sp>
    </p:spTree>
    <p:extLst>
      <p:ext uri="{BB962C8B-B14F-4D97-AF65-F5344CB8AC3E}">
        <p14:creationId xmlns:p14="http://schemas.microsoft.com/office/powerpoint/2010/main" val="2557322470"/>
      </p:ext>
    </p:extLst>
  </p:cSld>
  <p:clrMapOvr>
    <a:masterClrMapping/>
  </p:clrMapOvr>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6244121" y="3809998"/>
            <a:ext cx="3852428" cy="2286000"/>
          </a:xfrm>
        </p:spPr>
        <p:txBody>
          <a:bodyPr/>
          <a:lstStyle/>
          <a:p>
            <a:r>
              <a:rPr lang="en-US"/>
              <a:t>Click icon to add picture</a:t>
            </a:r>
          </a:p>
        </p:txBody>
      </p:sp>
      <p:sp>
        <p:nvSpPr>
          <p:cNvPr id="19" name="Picture Placeholder 6"/>
          <p:cNvSpPr>
            <a:spLocks noGrp="1"/>
          </p:cNvSpPr>
          <p:nvPr>
            <p:ph type="pic" sz="quarter" idx="19"/>
          </p:nvPr>
        </p:nvSpPr>
        <p:spPr>
          <a:xfrm>
            <a:off x="2086987" y="3809998"/>
            <a:ext cx="3852428" cy="2286000"/>
          </a:xfrm>
        </p:spPr>
        <p:txBody>
          <a:bodyPr/>
          <a:lstStyle/>
          <a:p>
            <a:r>
              <a:rPr lang="en-US"/>
              <a:t>Click icon to add picture</a:t>
            </a:r>
          </a:p>
        </p:txBody>
      </p:sp>
    </p:spTree>
    <p:extLst>
      <p:ext uri="{BB962C8B-B14F-4D97-AF65-F5344CB8AC3E}">
        <p14:creationId xmlns:p14="http://schemas.microsoft.com/office/powerpoint/2010/main" val="183511053"/>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4169787" y="3809998"/>
            <a:ext cx="3852428" cy="2286000"/>
          </a:xfrm>
        </p:spPr>
        <p:txBody>
          <a:bodyPr/>
          <a:lstStyle/>
          <a:p>
            <a:r>
              <a:rPr lang="en-US"/>
              <a:t>Click icon to add picture</a:t>
            </a:r>
          </a:p>
        </p:txBody>
      </p:sp>
      <p:sp>
        <p:nvSpPr>
          <p:cNvPr id="19" name="Picture Placeholder 6"/>
          <p:cNvSpPr>
            <a:spLocks noGrp="1"/>
          </p:cNvSpPr>
          <p:nvPr>
            <p:ph type="pic" sz="quarter" idx="19"/>
          </p:nvPr>
        </p:nvSpPr>
        <p:spPr>
          <a:xfrm>
            <a:off x="12653" y="3809998"/>
            <a:ext cx="3852428" cy="2286000"/>
          </a:xfrm>
        </p:spPr>
        <p:txBody>
          <a:bodyPr/>
          <a:lstStyle/>
          <a:p>
            <a:r>
              <a:rPr lang="en-US"/>
              <a:t>Click icon to add picture</a:t>
            </a:r>
          </a:p>
        </p:txBody>
      </p:sp>
      <p:sp>
        <p:nvSpPr>
          <p:cNvPr id="20" name="Picture Placeholder 6"/>
          <p:cNvSpPr>
            <a:spLocks noGrp="1"/>
          </p:cNvSpPr>
          <p:nvPr>
            <p:ph type="pic" sz="quarter" idx="20"/>
          </p:nvPr>
        </p:nvSpPr>
        <p:spPr>
          <a:xfrm>
            <a:off x="8339571" y="3809998"/>
            <a:ext cx="3852428" cy="2286000"/>
          </a:xfrm>
        </p:spPr>
        <p:txBody>
          <a:bodyPr/>
          <a:lstStyle/>
          <a:p>
            <a:r>
              <a:rPr lang="en-US"/>
              <a:t>Click icon to add picture</a:t>
            </a:r>
          </a:p>
        </p:txBody>
      </p:sp>
    </p:spTree>
    <p:extLst>
      <p:ext uri="{BB962C8B-B14F-4D97-AF65-F5344CB8AC3E}">
        <p14:creationId xmlns:p14="http://schemas.microsoft.com/office/powerpoint/2010/main" val="709384724"/>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11" name="Picture Placeholder 2"/>
          <p:cNvSpPr>
            <a:spLocks noGrp="1"/>
          </p:cNvSpPr>
          <p:nvPr>
            <p:ph type="pic" idx="10"/>
          </p:nvPr>
        </p:nvSpPr>
        <p:spPr>
          <a:xfrm>
            <a:off x="8453161"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2" name="Picture Placeholder 2"/>
          <p:cNvSpPr>
            <a:spLocks noGrp="1"/>
          </p:cNvSpPr>
          <p:nvPr>
            <p:ph type="pic" idx="11"/>
          </p:nvPr>
        </p:nvSpPr>
        <p:spPr>
          <a:xfrm>
            <a:off x="5183189"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13" name="Picture Placeholder 2"/>
          <p:cNvSpPr>
            <a:spLocks noGrp="1"/>
          </p:cNvSpPr>
          <p:nvPr>
            <p:ph type="pic" idx="12"/>
          </p:nvPr>
        </p:nvSpPr>
        <p:spPr>
          <a:xfrm>
            <a:off x="8453161"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Tree>
    <p:extLst>
      <p:ext uri="{BB962C8B-B14F-4D97-AF65-F5344CB8AC3E}">
        <p14:creationId xmlns:p14="http://schemas.microsoft.com/office/powerpoint/2010/main" val="1567820023"/>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3"/>
            <a:ext cx="5384800" cy="4983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3"/>
            <a:ext cx="5384800" cy="4983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dirty="0"/>
              <a:t>CONFIDENTIAL</a:t>
            </a:r>
          </a:p>
        </p:txBody>
      </p:sp>
    </p:spTree>
    <p:extLst>
      <p:ext uri="{BB962C8B-B14F-4D97-AF65-F5344CB8AC3E}">
        <p14:creationId xmlns:p14="http://schemas.microsoft.com/office/powerpoint/2010/main" val="758417201"/>
      </p:ext>
    </p:extLst>
  </p:cSld>
  <p:clrMapOvr>
    <a:masterClrMapping/>
  </p:clrMapOvr>
  <p:transition>
    <p:fade thruBlk="1"/>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p>
            <a:r>
              <a:rPr lang="en-US"/>
              <a:t>Click icon to add picture</a:t>
            </a:r>
          </a:p>
        </p:txBody>
      </p:sp>
      <p:sp>
        <p:nvSpPr>
          <p:cNvPr id="12" name="Content Placeholder 11"/>
          <p:cNvSpPr>
            <a:spLocks noGrp="1"/>
          </p:cNvSpPr>
          <p:nvPr>
            <p:ph sz="quarter" idx="17"/>
          </p:nvPr>
        </p:nvSpPr>
        <p:spPr>
          <a:xfrm>
            <a:off x="838200" y="1292872"/>
            <a:ext cx="10515600" cy="2533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p:cNvSpPr>
            <a:spLocks noGrp="1"/>
          </p:cNvSpPr>
          <p:nvPr>
            <p:ph type="pic" sz="quarter" idx="18"/>
          </p:nvPr>
        </p:nvSpPr>
        <p:spPr>
          <a:xfrm>
            <a:off x="6188765" y="3809997"/>
            <a:ext cx="2912903" cy="2286000"/>
          </a:xfrm>
        </p:spPr>
        <p:txBody>
          <a:bodyPr/>
          <a:lstStyle/>
          <a:p>
            <a:r>
              <a:rPr lang="en-US"/>
              <a:t>Click icon to add picture</a:t>
            </a:r>
          </a:p>
        </p:txBody>
      </p:sp>
      <p:sp>
        <p:nvSpPr>
          <p:cNvPr id="17" name="Picture Placeholder 6"/>
          <p:cNvSpPr>
            <a:spLocks noGrp="1"/>
          </p:cNvSpPr>
          <p:nvPr>
            <p:ph type="pic" sz="quarter" idx="19"/>
          </p:nvPr>
        </p:nvSpPr>
        <p:spPr>
          <a:xfrm>
            <a:off x="3098431" y="3809997"/>
            <a:ext cx="2912903" cy="2286000"/>
          </a:xfrm>
        </p:spPr>
        <p:txBody>
          <a:bodyPr/>
          <a:lstStyle/>
          <a:p>
            <a:r>
              <a:rPr lang="en-US"/>
              <a:t>Click icon to add picture</a:t>
            </a:r>
          </a:p>
        </p:txBody>
      </p:sp>
      <p:sp>
        <p:nvSpPr>
          <p:cNvPr id="18" name="Picture Placeholder 6"/>
          <p:cNvSpPr>
            <a:spLocks noGrp="1"/>
          </p:cNvSpPr>
          <p:nvPr>
            <p:ph type="pic" sz="quarter" idx="20"/>
          </p:nvPr>
        </p:nvSpPr>
        <p:spPr>
          <a:xfrm>
            <a:off x="8098" y="3809997"/>
            <a:ext cx="2912903" cy="2286000"/>
          </a:xfrm>
        </p:spPr>
        <p:txBody>
          <a:bodyPr/>
          <a:lstStyle/>
          <a:p>
            <a:r>
              <a:rPr lang="en-US"/>
              <a:t>Click icon to add picture</a:t>
            </a:r>
          </a:p>
        </p:txBody>
      </p:sp>
    </p:spTree>
    <p:extLst>
      <p:ext uri="{BB962C8B-B14F-4D97-AF65-F5344CB8AC3E}">
        <p14:creationId xmlns:p14="http://schemas.microsoft.com/office/powerpoint/2010/main" val="362843359"/>
      </p:ext>
    </p:extLst>
  </p:cSld>
  <p:clrMapOvr>
    <a:masterClrMapping/>
  </p:clrMapOvr>
  <p:hf sldNum="0"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p>
            <a:r>
              <a:rPr lang="en-US"/>
              <a:t>Click icon to add picture</a:t>
            </a:r>
          </a:p>
        </p:txBody>
      </p:sp>
      <p:sp>
        <p:nvSpPr>
          <p:cNvPr id="11" name="Picture Placeholder 6"/>
          <p:cNvSpPr>
            <a:spLocks noGrp="1"/>
          </p:cNvSpPr>
          <p:nvPr>
            <p:ph type="pic" sz="quarter" idx="17"/>
          </p:nvPr>
        </p:nvSpPr>
        <p:spPr>
          <a:xfrm>
            <a:off x="8467" y="453510"/>
            <a:ext cx="2967429" cy="2286000"/>
          </a:xfrm>
        </p:spPr>
        <p:txBody>
          <a:bodyPr/>
          <a:lstStyle/>
          <a:p>
            <a:r>
              <a:rPr lang="en-US"/>
              <a:t>Click icon to add picture</a:t>
            </a:r>
          </a:p>
        </p:txBody>
      </p:sp>
      <p:sp>
        <p:nvSpPr>
          <p:cNvPr id="22" name="Picture Placeholder 6"/>
          <p:cNvSpPr>
            <a:spLocks noGrp="1"/>
          </p:cNvSpPr>
          <p:nvPr>
            <p:ph type="pic" sz="quarter" idx="18"/>
          </p:nvPr>
        </p:nvSpPr>
        <p:spPr>
          <a:xfrm>
            <a:off x="9228666" y="3886200"/>
            <a:ext cx="2967429" cy="2286000"/>
          </a:xfrm>
        </p:spPr>
        <p:txBody>
          <a:bodyPr/>
          <a:lstStyle/>
          <a:p>
            <a:r>
              <a:rPr lang="en-US"/>
              <a:t>Click icon to add picture</a:t>
            </a:r>
          </a:p>
        </p:txBody>
      </p:sp>
      <p:sp>
        <p:nvSpPr>
          <p:cNvPr id="23" name="Picture Placeholder 6"/>
          <p:cNvSpPr>
            <a:spLocks noGrp="1"/>
          </p:cNvSpPr>
          <p:nvPr>
            <p:ph type="pic" sz="quarter" idx="19"/>
          </p:nvPr>
        </p:nvSpPr>
        <p:spPr>
          <a:xfrm>
            <a:off x="9228666" y="453510"/>
            <a:ext cx="2967429" cy="2286000"/>
          </a:xfrm>
        </p:spPr>
        <p:txBody>
          <a:bodyPr/>
          <a:lstStyle/>
          <a:p>
            <a:r>
              <a:rPr lang="en-US"/>
              <a:t>Click icon to add picture</a:t>
            </a:r>
          </a:p>
        </p:txBody>
      </p:sp>
      <p:sp>
        <p:nvSpPr>
          <p:cNvPr id="24" name="Picture Placeholder 6"/>
          <p:cNvSpPr>
            <a:spLocks noGrp="1"/>
          </p:cNvSpPr>
          <p:nvPr>
            <p:ph type="pic" sz="quarter" idx="20"/>
          </p:nvPr>
        </p:nvSpPr>
        <p:spPr>
          <a:xfrm>
            <a:off x="6155267" y="3886200"/>
            <a:ext cx="2967429" cy="2286000"/>
          </a:xfrm>
        </p:spPr>
        <p:txBody>
          <a:bodyPr/>
          <a:lstStyle/>
          <a:p>
            <a:r>
              <a:rPr lang="en-US"/>
              <a:t>Click icon to add picture</a:t>
            </a:r>
          </a:p>
        </p:txBody>
      </p:sp>
      <p:sp>
        <p:nvSpPr>
          <p:cNvPr id="25" name="Picture Placeholder 6"/>
          <p:cNvSpPr>
            <a:spLocks noGrp="1"/>
          </p:cNvSpPr>
          <p:nvPr>
            <p:ph type="pic" sz="quarter" idx="21"/>
          </p:nvPr>
        </p:nvSpPr>
        <p:spPr>
          <a:xfrm>
            <a:off x="6155267" y="453510"/>
            <a:ext cx="2967429" cy="2286000"/>
          </a:xfrm>
        </p:spPr>
        <p:txBody>
          <a:bodyPr/>
          <a:lstStyle/>
          <a:p>
            <a:r>
              <a:rPr lang="en-US"/>
              <a:t>Click icon to add picture</a:t>
            </a:r>
          </a:p>
        </p:txBody>
      </p:sp>
      <p:sp>
        <p:nvSpPr>
          <p:cNvPr id="26" name="Picture Placeholder 6"/>
          <p:cNvSpPr>
            <a:spLocks noGrp="1"/>
          </p:cNvSpPr>
          <p:nvPr>
            <p:ph type="pic" sz="quarter" idx="22"/>
          </p:nvPr>
        </p:nvSpPr>
        <p:spPr>
          <a:xfrm>
            <a:off x="3081867" y="3886200"/>
            <a:ext cx="2967429" cy="2286000"/>
          </a:xfrm>
        </p:spPr>
        <p:txBody>
          <a:bodyPr/>
          <a:lstStyle/>
          <a:p>
            <a:r>
              <a:rPr lang="en-US"/>
              <a:t>Click icon to add picture</a:t>
            </a:r>
          </a:p>
        </p:txBody>
      </p:sp>
      <p:sp>
        <p:nvSpPr>
          <p:cNvPr id="27" name="Picture Placeholder 6"/>
          <p:cNvSpPr>
            <a:spLocks noGrp="1"/>
          </p:cNvSpPr>
          <p:nvPr>
            <p:ph type="pic" sz="quarter" idx="23"/>
          </p:nvPr>
        </p:nvSpPr>
        <p:spPr>
          <a:xfrm>
            <a:off x="3081867" y="453510"/>
            <a:ext cx="2967429" cy="2286000"/>
          </a:xfrm>
        </p:spPr>
        <p:txBody>
          <a:bodyPr/>
          <a:lstStyle/>
          <a:p>
            <a:r>
              <a:rPr lang="en-US"/>
              <a:t>Click icon to add picture</a:t>
            </a:r>
          </a:p>
        </p:txBody>
      </p:sp>
    </p:spTree>
    <p:extLst>
      <p:ext uri="{BB962C8B-B14F-4D97-AF65-F5344CB8AC3E}">
        <p14:creationId xmlns:p14="http://schemas.microsoft.com/office/powerpoint/2010/main" val="4132798590"/>
      </p:ext>
    </p:extLst>
  </p:cSld>
  <p:clrMapOvr>
    <a:masterClrMapping/>
  </p:clrMapOvr>
  <p:hf sldNum="0"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2550"/>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Tree>
    <p:extLst>
      <p:ext uri="{BB962C8B-B14F-4D97-AF65-F5344CB8AC3E}">
        <p14:creationId xmlns:p14="http://schemas.microsoft.com/office/powerpoint/2010/main" val="3846595055"/>
      </p:ext>
    </p:extLst>
  </p:cSld>
  <p:clrMapOvr>
    <a:masterClrMapping/>
  </p:clrMapOvr>
  <p:transition>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a:p>
        </p:txBody>
      </p:sp>
      <p:sp>
        <p:nvSpPr>
          <p:cNvPr id="5" name="Footer Placeholder 4"/>
          <p:cNvSpPr>
            <a:spLocks noGrp="1"/>
          </p:cNvSpPr>
          <p:nvPr>
            <p:ph type="ftr" sz="quarter" idx="11"/>
          </p:nvPr>
        </p:nvSpPr>
        <p:spPr/>
        <p:txBody>
          <a:bodyPr/>
          <a:lstStyle/>
          <a:p>
            <a:r>
              <a:rPr lang="en-US"/>
              <a:t>CONFIDENTIAL</a:t>
            </a:r>
            <a:endParaRPr lang="en-US" dirty="0"/>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535232"/>
      </p:ext>
    </p:extLst>
  </p:cSld>
  <p:clrMapOvr>
    <a:masterClrMapping/>
  </p:clrMapOvr>
  <p:transition>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a:p>
        </p:txBody>
      </p:sp>
      <p:sp>
        <p:nvSpPr>
          <p:cNvPr id="5" name="Footer Placeholder 4"/>
          <p:cNvSpPr>
            <a:spLocks noGrp="1"/>
          </p:cNvSpPr>
          <p:nvPr>
            <p:ph type="ftr" sz="quarter" idx="11"/>
          </p:nvPr>
        </p:nvSpPr>
        <p:spPr/>
        <p:txBody>
          <a:bodyPr/>
          <a:lstStyle/>
          <a:p>
            <a:r>
              <a:rPr lang="en-US"/>
              <a:t>CONFIDENTIAL</a:t>
            </a:r>
            <a:endParaRPr lang="en-US" dirty="0"/>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spTree>
    <p:extLst>
      <p:ext uri="{BB962C8B-B14F-4D97-AF65-F5344CB8AC3E}">
        <p14:creationId xmlns:p14="http://schemas.microsoft.com/office/powerpoint/2010/main" val="931373076"/>
      </p:ext>
    </p:extLst>
  </p:cSld>
  <p:clrMapOvr>
    <a:masterClrMapping/>
  </p:clrMapOvr>
  <p:transition>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644200"/>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3"/>
            <a:ext cx="5384800" cy="4983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3"/>
            <a:ext cx="5384800" cy="4983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CONFIDENTIAL</a:t>
            </a:r>
            <a:endParaRPr lang="en-US" dirty="0"/>
          </a:p>
        </p:txBody>
      </p:sp>
    </p:spTree>
    <p:extLst>
      <p:ext uri="{BB962C8B-B14F-4D97-AF65-F5344CB8AC3E}">
        <p14:creationId xmlns:p14="http://schemas.microsoft.com/office/powerpoint/2010/main" val="3455377966"/>
      </p:ext>
    </p:extLst>
  </p:cSld>
  <p:clrMapOvr>
    <a:masterClrMapping/>
  </p:clrMapOvr>
  <p:transition>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4" name="Footer Placeholder 3"/>
          <p:cNvSpPr>
            <a:spLocks noGrp="1"/>
          </p:cNvSpPr>
          <p:nvPr>
            <p:ph type="ftr" sz="quarter" idx="14"/>
          </p:nvPr>
        </p:nvSpPr>
        <p:spPr/>
        <p:txBody>
          <a:bodyPr/>
          <a:lstStyle/>
          <a:p>
            <a:r>
              <a:rPr lang="en-US"/>
              <a:t>CONFIDENTIAL</a:t>
            </a:r>
            <a:endParaRPr lang="en-US" dirty="0"/>
          </a:p>
        </p:txBody>
      </p:sp>
    </p:spTree>
    <p:extLst>
      <p:ext uri="{BB962C8B-B14F-4D97-AF65-F5344CB8AC3E}">
        <p14:creationId xmlns:p14="http://schemas.microsoft.com/office/powerpoint/2010/main" val="3366790885"/>
      </p:ext>
    </p:extLst>
  </p:cSld>
  <p:clrMapOvr>
    <a:masterClrMapping/>
  </p:clrMapOvr>
  <p:transition>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1"/>
            <a:ext cx="10972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609600" y="6356353"/>
            <a:ext cx="2844800" cy="365125"/>
          </a:xfrm>
          <a:prstGeom prst="rect">
            <a:avLst/>
          </a:prstGeom>
        </p:spPr>
        <p:txBody>
          <a:bodyPr/>
          <a:lstStyle>
            <a:lvl1pPr fontAlgn="auto">
              <a:spcBef>
                <a:spcPts val="0"/>
              </a:spcBef>
              <a:spcAft>
                <a:spcPts val="0"/>
              </a:spcAft>
              <a:defRPr>
                <a:solidFill>
                  <a:schemeClr val="tx2">
                    <a:shade val="50000"/>
                  </a:schemeClr>
                </a:solidFill>
                <a:latin typeface="+mn-lt"/>
                <a:ea typeface="+mn-ea"/>
              </a:defRPr>
            </a:lvl1pPr>
          </a:lstStyle>
          <a:p>
            <a:fld id="{6D61A08C-4221-4F0C-97F7-0C7A357267D4}" type="datetimeFigureOut">
              <a:rPr lang="en-US" smtClean="0"/>
              <a:t>2/5/2020</a:t>
            </a:fld>
            <a:endParaRPr lang="en-US"/>
          </a:p>
        </p:txBody>
      </p:sp>
      <p:sp>
        <p:nvSpPr>
          <p:cNvPr id="6" name="Rectangle 6"/>
          <p:cNvSpPr>
            <a:spLocks noGrp="1" noChangeArrowheads="1"/>
          </p:cNvSpPr>
          <p:nvPr>
            <p:ph type="ftr" sz="quarter" idx="11"/>
          </p:nvPr>
        </p:nvSpPr>
        <p:spPr>
          <a:xfrm>
            <a:off x="4165600" y="6356353"/>
            <a:ext cx="3860800" cy="365125"/>
          </a:xfrm>
          <a:prstGeom prst="rect">
            <a:avLst/>
          </a:prstGeom>
        </p:spPr>
        <p:txBody>
          <a:bodyPr/>
          <a:lstStyle>
            <a:lvl1pPr>
              <a:defRPr/>
            </a:lvl1pPr>
          </a:lstStyle>
          <a:p>
            <a:r>
              <a:rPr lang="en-US"/>
              <a:t>CONFIDENTIAL</a:t>
            </a:r>
            <a:endParaRPr lang="en-US" dirty="0"/>
          </a:p>
        </p:txBody>
      </p:sp>
      <p:sp>
        <p:nvSpPr>
          <p:cNvPr id="7" name="Rectangle 7"/>
          <p:cNvSpPr>
            <a:spLocks noGrp="1" noChangeArrowheads="1"/>
          </p:cNvSpPr>
          <p:nvPr>
            <p:ph type="sldNum" sz="quarter" idx="12"/>
          </p:nvPr>
        </p:nvSpPr>
        <p:spPr>
          <a:xfrm>
            <a:off x="8737600" y="6356353"/>
            <a:ext cx="2844800" cy="365125"/>
          </a:xfrm>
          <a:prstGeom prst="rect">
            <a:avLst/>
          </a:prstGeom>
        </p:spPr>
        <p:txBody>
          <a:bodyPr/>
          <a:lstStyle>
            <a:lvl1pPr>
              <a:defRPr/>
            </a:lvl1pPr>
          </a:lstStyle>
          <a:p>
            <a:fld id="{554E2159-F1CD-4785-8BCA-D514045593A2}" type="slidenum">
              <a:rPr lang="en-US" smtClean="0"/>
              <a:t>‹#›</a:t>
            </a:fld>
            <a:endParaRPr lang="en-US"/>
          </a:p>
        </p:txBody>
      </p:sp>
    </p:spTree>
    <p:extLst>
      <p:ext uri="{BB962C8B-B14F-4D97-AF65-F5344CB8AC3E}">
        <p14:creationId xmlns:p14="http://schemas.microsoft.com/office/powerpoint/2010/main" val="3833683641"/>
      </p:ext>
    </p:extLst>
  </p:cSld>
  <p:clrMapOvr>
    <a:masterClrMapping/>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3"/>
            <a:ext cx="10972800" cy="4525963"/>
          </a:xfrm>
        </p:spPr>
        <p:txBody>
          <a:bodyPr/>
          <a:lstStyle/>
          <a:p>
            <a:pPr lvl="0"/>
            <a:r>
              <a:rPr lang="en-US" noProof="0"/>
              <a:t>Click icon to add SmartArt graphic</a:t>
            </a:r>
          </a:p>
        </p:txBody>
      </p:sp>
      <p:sp>
        <p:nvSpPr>
          <p:cNvPr id="4" name="Date Placeholder 9"/>
          <p:cNvSpPr>
            <a:spLocks noGrp="1"/>
          </p:cNvSpPr>
          <p:nvPr>
            <p:ph type="dt" sz="half" idx="10"/>
          </p:nvPr>
        </p:nvSpPr>
        <p:spPr>
          <a:xfrm>
            <a:off x="609600" y="6356353"/>
            <a:ext cx="2641600" cy="365125"/>
          </a:xfrm>
          <a:prstGeom prst="rect">
            <a:avLst/>
          </a:prstGeom>
        </p:spPr>
        <p:txBody>
          <a:bodyPr/>
          <a:lstStyle>
            <a:lvl1pPr fontAlgn="auto">
              <a:spcBef>
                <a:spcPts val="0"/>
              </a:spcBef>
              <a:spcAft>
                <a:spcPts val="0"/>
              </a:spcAft>
              <a:defRPr b="1">
                <a:solidFill>
                  <a:srgbClr val="000000"/>
                </a:solidFill>
                <a:latin typeface="+mn-lt"/>
                <a:cs typeface="+mn-cs"/>
              </a:defRPr>
            </a:lvl1pPr>
          </a:lstStyle>
          <a:p>
            <a:pPr>
              <a:defRPr/>
            </a:pPr>
            <a:endParaRPr lang="en-US"/>
          </a:p>
        </p:txBody>
      </p:sp>
      <p:sp>
        <p:nvSpPr>
          <p:cNvPr id="5" name="Footer Placeholder 21"/>
          <p:cNvSpPr>
            <a:spLocks noGrp="1"/>
          </p:cNvSpPr>
          <p:nvPr>
            <p:ph type="ftr" sz="quarter" idx="11"/>
          </p:nvPr>
        </p:nvSpPr>
        <p:spPr>
          <a:xfrm>
            <a:off x="3251200" y="6356353"/>
            <a:ext cx="3860800" cy="365125"/>
          </a:xfrm>
          <a:prstGeom prst="rect">
            <a:avLst/>
          </a:prstGeom>
        </p:spPr>
        <p:txBody>
          <a:bodyPr/>
          <a:lstStyle>
            <a:lvl1pPr fontAlgn="auto">
              <a:spcBef>
                <a:spcPts val="0"/>
              </a:spcBef>
              <a:spcAft>
                <a:spcPts val="0"/>
              </a:spcAft>
              <a:defRPr b="1">
                <a:solidFill>
                  <a:srgbClr val="000000"/>
                </a:solidFill>
                <a:latin typeface="+mn-lt"/>
                <a:cs typeface="+mn-cs"/>
              </a:defRPr>
            </a:lvl1pPr>
          </a:lstStyle>
          <a:p>
            <a:pPr>
              <a:defRPr/>
            </a:pPr>
            <a:endParaRPr lang="en-US"/>
          </a:p>
        </p:txBody>
      </p:sp>
      <p:sp>
        <p:nvSpPr>
          <p:cNvPr id="6" name="Slide Number Placeholder 17"/>
          <p:cNvSpPr>
            <a:spLocks noGrp="1"/>
          </p:cNvSpPr>
          <p:nvPr>
            <p:ph type="sldNum" sz="quarter" idx="12"/>
          </p:nvPr>
        </p:nvSpPr>
        <p:spPr>
          <a:xfrm>
            <a:off x="10871200" y="6356353"/>
            <a:ext cx="711200" cy="365125"/>
          </a:xfrm>
          <a:prstGeom prst="rect">
            <a:avLst/>
          </a:prstGeom>
        </p:spPr>
        <p:txBody>
          <a:bodyPr/>
          <a:lstStyle>
            <a:lvl1pPr fontAlgn="auto">
              <a:spcBef>
                <a:spcPts val="0"/>
              </a:spcBef>
              <a:spcAft>
                <a:spcPts val="0"/>
              </a:spcAft>
              <a:defRPr b="1">
                <a:solidFill>
                  <a:srgbClr val="000000"/>
                </a:solidFill>
                <a:latin typeface="+mn-lt"/>
                <a:cs typeface="+mn-cs"/>
              </a:defRPr>
            </a:lvl1pPr>
          </a:lstStyle>
          <a:p>
            <a:pPr>
              <a:defRPr/>
            </a:pPr>
            <a:fld id="{C8B4CB0F-F655-4C70-8560-394E656BDB31}" type="slidenum">
              <a:rPr lang="en-US" smtClean="0"/>
              <a:pPr>
                <a:defRPr/>
              </a:pPr>
              <a:t>‹#›</a:t>
            </a:fld>
            <a:endParaRPr lang="en-US"/>
          </a:p>
        </p:txBody>
      </p:sp>
    </p:spTree>
    <p:extLst>
      <p:ext uri="{BB962C8B-B14F-4D97-AF65-F5344CB8AC3E}">
        <p14:creationId xmlns:p14="http://schemas.microsoft.com/office/powerpoint/2010/main" val="35102859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600"/>
              </a:spcBef>
              <a:spcAft>
                <a:spcPts val="300"/>
              </a:spcAft>
              <a:defRPr sz="1800">
                <a:latin typeface="Century Gothic" panose="020B0502020202020204" pitchFamily="34" charset="0"/>
              </a:defRPr>
            </a:lvl1pPr>
            <a:lvl2pPr marL="514337" indent="-171446">
              <a:buFont typeface="ITC Avant Garde Std Bk" panose="020B0502020202020204" pitchFamily="34" charset="0"/>
              <a:buChar char="»"/>
              <a:defRPr sz="1500">
                <a:latin typeface="Century Gothic" panose="020B0502020202020204" pitchFamily="34" charset="0"/>
              </a:defRPr>
            </a:lvl2pPr>
            <a:lvl3pPr marL="857228" indent="-171446">
              <a:buFont typeface="ITC Avant Garde Std Bk" panose="020B0502020202020204" pitchFamily="34" charset="0"/>
              <a:buChar char="•"/>
              <a:defRPr sz="1350">
                <a:latin typeface="Century Gothic" panose="020B0502020202020204" pitchFamily="34" charset="0"/>
              </a:defRPr>
            </a:lvl3pPr>
            <a:lvl4pPr marL="1200120" indent="-171446">
              <a:buFont typeface="ITC Avant Garde Std Bk" panose="020B0502020202020204" pitchFamily="34" charset="0"/>
              <a:buChar char="•"/>
              <a:defRPr sz="1200">
                <a:latin typeface="Century Gothic" panose="020B0502020202020204" pitchFamily="34" charset="0"/>
              </a:defRPr>
            </a:lvl4pPr>
            <a:lvl5pPr marL="1543012" indent="-171446">
              <a:buFont typeface="ITC Avant Garde Std Bk" panose="020B0502020202020204" pitchFamily="34" charset="0"/>
              <a:buChar char="•"/>
              <a:defRPr sz="1200">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hasCustomPrompt="1"/>
          </p:nvPr>
        </p:nvSpPr>
        <p:spPr>
          <a:xfrm>
            <a:off x="838200" y="226141"/>
            <a:ext cx="10515600" cy="914400"/>
          </a:xfrm>
        </p:spPr>
        <p:txBody>
          <a:bodyPr>
            <a:normAutofit/>
          </a:bodyPr>
          <a:lstStyle>
            <a:lvl1pPr>
              <a:defRPr sz="2600">
                <a:latin typeface="Century Gothic" panose="020B0502020202020204" pitchFamily="34" charset="0"/>
              </a:defRPr>
            </a:lvl1pPr>
          </a:lstStyle>
          <a:p>
            <a:r>
              <a:rPr lang="en-US" dirty="0"/>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825379"/>
      </p:ext>
    </p:extLst>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4" name="Footer Placeholder 3"/>
          <p:cNvSpPr>
            <a:spLocks noGrp="1"/>
          </p:cNvSpPr>
          <p:nvPr>
            <p:ph type="ftr" sz="quarter" idx="14"/>
          </p:nvPr>
        </p:nvSpPr>
        <p:spPr/>
        <p:txBody>
          <a:bodyPr/>
          <a:lstStyle/>
          <a:p>
            <a:r>
              <a:rPr lang="en-US" dirty="0"/>
              <a:t>CONFIDENTIAL</a:t>
            </a:r>
          </a:p>
        </p:txBody>
      </p:sp>
    </p:spTree>
    <p:extLst>
      <p:ext uri="{BB962C8B-B14F-4D97-AF65-F5344CB8AC3E}">
        <p14:creationId xmlns:p14="http://schemas.microsoft.com/office/powerpoint/2010/main" val="3521089805"/>
      </p:ext>
    </p:extLst>
  </p:cSld>
  <p:clrMapOvr>
    <a:masterClrMapping/>
  </p:clrMapOvr>
  <p:transition>
    <p:fade thruBlk="1"/>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2944189033"/>
      </p:ext>
    </p:extLst>
  </p:cSld>
  <p:clrMapOvr>
    <a:masterClrMapping/>
  </p:clrMapOvr>
  <p:transition>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1081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443477686"/>
      </p:ext>
    </p:extLst>
  </p:cSld>
  <p:clrMapOvr>
    <a:masterClrMapping/>
  </p:clrMapOvr>
  <p:hf sldNum="0"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4" name="Footer Placeholder 3"/>
          <p:cNvSpPr>
            <a:spLocks noGrp="1"/>
          </p:cNvSpPr>
          <p:nvPr>
            <p:ph type="ftr" sz="quarter" idx="14"/>
          </p:nvPr>
        </p:nvSpPr>
        <p:spPr/>
        <p:txBody>
          <a:bodyPr/>
          <a:lstStyle/>
          <a:p>
            <a:r>
              <a:rPr lang="en-US"/>
              <a:t>CONFIDENTIAL</a:t>
            </a:r>
            <a:endParaRPr lang="en-US" dirty="0"/>
          </a:p>
        </p:txBody>
      </p:sp>
    </p:spTree>
    <p:extLst>
      <p:ext uri="{BB962C8B-B14F-4D97-AF65-F5344CB8AC3E}">
        <p14:creationId xmlns:p14="http://schemas.microsoft.com/office/powerpoint/2010/main" val="2200733279"/>
      </p:ext>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19905837"/>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51975378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3238671"/>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1"/>
            <a:ext cx="10972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609600" y="6356353"/>
            <a:ext cx="2844800" cy="365125"/>
          </a:xfrm>
          <a:prstGeom prst="rect">
            <a:avLst/>
          </a:prstGeom>
        </p:spPr>
        <p:txBody>
          <a:bodyPr/>
          <a:lstStyle>
            <a:lvl1pPr fontAlgn="auto">
              <a:spcBef>
                <a:spcPts val="0"/>
              </a:spcBef>
              <a:spcAft>
                <a:spcPts val="0"/>
              </a:spcAft>
              <a:defRPr>
                <a:solidFill>
                  <a:schemeClr val="tx2">
                    <a:shade val="50000"/>
                  </a:schemeClr>
                </a:solidFill>
                <a:latin typeface="+mn-lt"/>
                <a:ea typeface="+mn-ea"/>
              </a:defRPr>
            </a:lvl1pPr>
          </a:lstStyle>
          <a:p>
            <a:fld id="{6D61A08C-4221-4F0C-97F7-0C7A357267D4}" type="datetimeFigureOut">
              <a:rPr lang="en-US" smtClean="0"/>
              <a:t>2/5/2020</a:t>
            </a:fld>
            <a:endParaRPr lang="en-US" dirty="0"/>
          </a:p>
        </p:txBody>
      </p:sp>
      <p:sp>
        <p:nvSpPr>
          <p:cNvPr id="6" name="Rectangle 6"/>
          <p:cNvSpPr>
            <a:spLocks noGrp="1" noChangeArrowheads="1"/>
          </p:cNvSpPr>
          <p:nvPr>
            <p:ph type="ftr" sz="quarter" idx="11"/>
          </p:nvPr>
        </p:nvSpPr>
        <p:spPr>
          <a:xfrm>
            <a:off x="4165600" y="6356353"/>
            <a:ext cx="3860800" cy="365125"/>
          </a:xfrm>
          <a:prstGeom prst="rect">
            <a:avLst/>
          </a:prstGeom>
        </p:spPr>
        <p:txBody>
          <a:bodyPr/>
          <a:lstStyle>
            <a:lvl1pPr>
              <a:defRPr/>
            </a:lvl1pPr>
          </a:lstStyle>
          <a:p>
            <a:r>
              <a:rPr lang="en-US" dirty="0"/>
              <a:t>CONFIDENTIAL</a:t>
            </a:r>
          </a:p>
        </p:txBody>
      </p:sp>
      <p:sp>
        <p:nvSpPr>
          <p:cNvPr id="7" name="Rectangle 7"/>
          <p:cNvSpPr>
            <a:spLocks noGrp="1" noChangeArrowheads="1"/>
          </p:cNvSpPr>
          <p:nvPr>
            <p:ph type="sldNum" sz="quarter" idx="12"/>
          </p:nvPr>
        </p:nvSpPr>
        <p:spPr>
          <a:xfrm>
            <a:off x="8737600" y="6356353"/>
            <a:ext cx="2844800" cy="365125"/>
          </a:xfrm>
          <a:prstGeom prst="rect">
            <a:avLst/>
          </a:prstGeom>
        </p:spPr>
        <p:txBody>
          <a:bodyPr/>
          <a:lstStyle>
            <a:lvl1pPr>
              <a:defRPr/>
            </a:lvl1pPr>
          </a:lstStyle>
          <a:p>
            <a:fld id="{554E2159-F1CD-4785-8BCA-D514045593A2}" type="slidenum">
              <a:rPr lang="en-US" smtClean="0"/>
              <a:t>‹#›</a:t>
            </a:fld>
            <a:endParaRPr lang="en-US" dirty="0"/>
          </a:p>
        </p:txBody>
      </p:sp>
    </p:spTree>
    <p:extLst>
      <p:ext uri="{BB962C8B-B14F-4D97-AF65-F5344CB8AC3E}">
        <p14:creationId xmlns:p14="http://schemas.microsoft.com/office/powerpoint/2010/main" val="417759754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3"/>
            <a:ext cx="10972800" cy="4525963"/>
          </a:xfrm>
        </p:spPr>
        <p:txBody>
          <a:bodyPr/>
          <a:lstStyle/>
          <a:p>
            <a:pPr lvl="0"/>
            <a:r>
              <a:rPr lang="en-US" noProof="0" dirty="0"/>
              <a:t>Click icon to add SmartArt graphic</a:t>
            </a:r>
          </a:p>
        </p:txBody>
      </p:sp>
      <p:sp>
        <p:nvSpPr>
          <p:cNvPr id="4" name="Date Placeholder 9"/>
          <p:cNvSpPr>
            <a:spLocks noGrp="1"/>
          </p:cNvSpPr>
          <p:nvPr>
            <p:ph type="dt" sz="half" idx="10"/>
          </p:nvPr>
        </p:nvSpPr>
        <p:spPr>
          <a:xfrm>
            <a:off x="609600" y="6356353"/>
            <a:ext cx="2641600" cy="365125"/>
          </a:xfrm>
          <a:prstGeom prst="rect">
            <a:avLst/>
          </a:prstGeom>
        </p:spPr>
        <p:txBody>
          <a:bodyPr/>
          <a:lstStyle>
            <a:lvl1pPr fontAlgn="auto">
              <a:spcBef>
                <a:spcPts val="0"/>
              </a:spcBef>
              <a:spcAft>
                <a:spcPts val="0"/>
              </a:spcAft>
              <a:defRPr b="1">
                <a:solidFill>
                  <a:srgbClr val="000000"/>
                </a:solidFill>
                <a:latin typeface="+mn-lt"/>
                <a:cs typeface="+mn-cs"/>
              </a:defRPr>
            </a:lvl1pPr>
          </a:lstStyle>
          <a:p>
            <a:pPr>
              <a:defRPr/>
            </a:pPr>
            <a:endParaRPr lang="en-US" dirty="0"/>
          </a:p>
        </p:txBody>
      </p:sp>
      <p:sp>
        <p:nvSpPr>
          <p:cNvPr id="5" name="Footer Placeholder 21"/>
          <p:cNvSpPr>
            <a:spLocks noGrp="1"/>
          </p:cNvSpPr>
          <p:nvPr>
            <p:ph type="ftr" sz="quarter" idx="11"/>
          </p:nvPr>
        </p:nvSpPr>
        <p:spPr>
          <a:xfrm>
            <a:off x="3251200" y="6356353"/>
            <a:ext cx="3860800" cy="365125"/>
          </a:xfrm>
          <a:prstGeom prst="rect">
            <a:avLst/>
          </a:prstGeom>
        </p:spPr>
        <p:txBody>
          <a:bodyPr/>
          <a:lstStyle>
            <a:lvl1pPr fontAlgn="auto">
              <a:spcBef>
                <a:spcPts val="0"/>
              </a:spcBef>
              <a:spcAft>
                <a:spcPts val="0"/>
              </a:spcAft>
              <a:defRPr b="1">
                <a:solidFill>
                  <a:srgbClr val="000000"/>
                </a:solidFill>
                <a:latin typeface="+mn-lt"/>
                <a:cs typeface="+mn-cs"/>
              </a:defRPr>
            </a:lvl1pPr>
          </a:lstStyle>
          <a:p>
            <a:pPr>
              <a:defRPr/>
            </a:pPr>
            <a:endParaRPr lang="en-US" dirty="0"/>
          </a:p>
        </p:txBody>
      </p:sp>
      <p:sp>
        <p:nvSpPr>
          <p:cNvPr id="6" name="Slide Number Placeholder 17"/>
          <p:cNvSpPr>
            <a:spLocks noGrp="1"/>
          </p:cNvSpPr>
          <p:nvPr>
            <p:ph type="sldNum" sz="quarter" idx="12"/>
          </p:nvPr>
        </p:nvSpPr>
        <p:spPr>
          <a:xfrm>
            <a:off x="10871200" y="6356353"/>
            <a:ext cx="711200" cy="365125"/>
          </a:xfrm>
          <a:prstGeom prst="rect">
            <a:avLst/>
          </a:prstGeom>
        </p:spPr>
        <p:txBody>
          <a:bodyPr/>
          <a:lstStyle>
            <a:lvl1pPr fontAlgn="auto">
              <a:spcBef>
                <a:spcPts val="0"/>
              </a:spcBef>
              <a:spcAft>
                <a:spcPts val="0"/>
              </a:spcAft>
              <a:defRPr b="1">
                <a:solidFill>
                  <a:srgbClr val="000000"/>
                </a:solidFill>
                <a:latin typeface="+mn-lt"/>
                <a:cs typeface="+mn-cs"/>
              </a:defRPr>
            </a:lvl1pPr>
          </a:lstStyle>
          <a:p>
            <a:pPr>
              <a:defRPr/>
            </a:pPr>
            <a:fld id="{C8B4CB0F-F655-4C70-8560-394E656BDB31}" type="slidenum">
              <a:rPr lang="en-US" smtClean="0"/>
              <a:pPr>
                <a:defRPr/>
              </a:pPr>
              <a:t>‹#›</a:t>
            </a:fld>
            <a:endParaRPr lang="en-US" dirty="0"/>
          </a:p>
        </p:txBody>
      </p:sp>
    </p:spTree>
    <p:extLst>
      <p:ext uri="{BB962C8B-B14F-4D97-AF65-F5344CB8AC3E}">
        <p14:creationId xmlns:p14="http://schemas.microsoft.com/office/powerpoint/2010/main" val="300329122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881157989"/>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3925341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968503932"/>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
        <p:nvSpPr>
          <p:cNvPr id="4" name="Footer Placeholder 3"/>
          <p:cNvSpPr>
            <a:spLocks noGrp="1"/>
          </p:cNvSpPr>
          <p:nvPr>
            <p:ph type="ftr" sz="quarter" idx="14"/>
          </p:nvPr>
        </p:nvSpPr>
        <p:spPr/>
        <p:txBody>
          <a:bodyPr/>
          <a:lstStyle/>
          <a:p>
            <a:r>
              <a:rPr lang="en-US" dirty="0"/>
              <a:t>CONFIDENTIAL</a:t>
            </a:r>
          </a:p>
        </p:txBody>
      </p:sp>
    </p:spTree>
    <p:extLst>
      <p:ext uri="{BB962C8B-B14F-4D97-AF65-F5344CB8AC3E}">
        <p14:creationId xmlns:p14="http://schemas.microsoft.com/office/powerpoint/2010/main" val="1254874034"/>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454141812"/>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524000"/>
          </a:xfrm>
        </p:spPr>
        <p:txBody>
          <a:bodyPr/>
          <a:lstStyle/>
          <a:p>
            <a:r>
              <a:rPr lang="en-US"/>
              <a:t>Click to edit Master title style</a:t>
            </a:r>
            <a:endParaRPr lang="en-US" dirty="0"/>
          </a:p>
        </p:txBody>
      </p:sp>
      <p:sp>
        <p:nvSpPr>
          <p:cNvPr id="3" name="Content Placeholder 2"/>
          <p:cNvSpPr>
            <a:spLocks noGrp="1"/>
          </p:cNvSpPr>
          <p:nvPr>
            <p:ph idx="1"/>
          </p:nvPr>
        </p:nvSpPr>
        <p:spPr>
          <a:xfrm>
            <a:off x="609600" y="1981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16"/>
          <p:cNvSpPr>
            <a:spLocks noGrp="1"/>
          </p:cNvSpPr>
          <p:nvPr>
            <p:ph type="subTitle" idx="13"/>
          </p:nvPr>
        </p:nvSpPr>
        <p:spPr>
          <a:xfrm>
            <a:off x="609600" y="-381000"/>
            <a:ext cx="6807200" cy="1219200"/>
          </a:xfrm>
        </p:spPr>
        <p:txBody>
          <a:bodyPr lIns="0" tIns="0" rIns="0" bIns="0" anchor="b"/>
          <a:lstStyle>
            <a:lvl1pPr marL="0" indent="0" algn="l">
              <a:buNone/>
              <a:defRPr sz="1425">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endParaRPr lang="en-US" dirty="0"/>
          </a:p>
        </p:txBody>
      </p:sp>
    </p:spTree>
    <p:extLst>
      <p:ext uri="{BB962C8B-B14F-4D97-AF65-F5344CB8AC3E}">
        <p14:creationId xmlns:p14="http://schemas.microsoft.com/office/powerpoint/2010/main" val="435844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291837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2800">
                <a:solidFill>
                  <a:schemeClr val="accent2"/>
                </a:solidFill>
                <a:latin typeface="Century Gothic" panose="020B0502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26447530"/>
      </p:ext>
    </p:extLst>
  </p:cSld>
  <p:clrMapOvr>
    <a:masterClrMapping/>
  </p:clrMapOvr>
  <p:transition>
    <p:fade thruBlk="1"/>
  </p:transition>
  <p:extLst mod="1">
    <p:ext uri="{DCECCB84-F9BA-43D5-87BE-67443E8EF086}">
      <p15:sldGuideLst xmlns:p15="http://schemas.microsoft.com/office/powerpoint/2012/main">
        <p15:guide id="2" pos="3840" userDrawn="1">
          <p15:clr>
            <a:srgbClr val="FBAE40"/>
          </p15:clr>
        </p15:guide>
        <p15:guide id="3" orient="horz" pos="2160" userDrawn="1">
          <p15:clr>
            <a:srgbClr val="FBAE40"/>
          </p15:clr>
        </p15:guide>
        <p15:guide id="4" pos="512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3800">
                <a:solidFill>
                  <a:schemeClr val="accent2"/>
                </a:solidFill>
                <a:latin typeface="+mj-lt"/>
              </a:defRPr>
            </a:lvl1pPr>
          </a:lstStyle>
          <a:p>
            <a:r>
              <a:rPr lang="en-US" dirty="0"/>
              <a:t>CLICK TO EDIT MASTER TITLE STYLE</a:t>
            </a:r>
          </a:p>
        </p:txBody>
      </p:sp>
      <p:sp>
        <p:nvSpPr>
          <p:cNvPr id="3" name="Subtitle 2"/>
          <p:cNvSpPr>
            <a:spLocks noGrp="1"/>
          </p:cNvSpPr>
          <p:nvPr>
            <p:ph type="subTitle" idx="1"/>
          </p:nvPr>
        </p:nvSpPr>
        <p:spPr>
          <a:xfrm>
            <a:off x="837176" y="2836887"/>
            <a:ext cx="10517648" cy="2017749"/>
          </a:xfrm>
        </p:spPr>
        <p:txBody>
          <a:bodyPr>
            <a:normAutofit/>
          </a:bodyPr>
          <a:lstStyle>
            <a:lvl1pPr marL="0" indent="0" algn="ctr">
              <a:buNone/>
              <a:defRPr sz="260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endParaRPr lang="en-US" dirty="0"/>
          </a:p>
        </p:txBody>
      </p:sp>
      <p:pic>
        <p:nvPicPr>
          <p:cNvPr id="5" name="Picture 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424054" y="4991410"/>
            <a:ext cx="1343891" cy="1342101"/>
          </a:xfrm>
          <a:prstGeom prst="rect">
            <a:avLst/>
          </a:prstGeom>
        </p:spPr>
      </p:pic>
    </p:spTree>
    <p:extLst>
      <p:ext uri="{BB962C8B-B14F-4D97-AF65-F5344CB8AC3E}">
        <p14:creationId xmlns:p14="http://schemas.microsoft.com/office/powerpoint/2010/main" val="3878234979"/>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800"/>
              </a:spcBef>
              <a:spcAft>
                <a:spcPts val="400"/>
              </a:spcAft>
              <a:defRPr sz="2400">
                <a:solidFill>
                  <a:schemeClr val="tx1"/>
                </a:solidFill>
              </a:defRPr>
            </a:lvl1pPr>
            <a:lvl2pPr marL="685750" indent="-228584">
              <a:buFont typeface="ITC Avant Garde Std Bk" panose="020B0502020202020204" pitchFamily="34" charset="0"/>
              <a:buChar char="»"/>
              <a:defRPr sz="2000">
                <a:solidFill>
                  <a:schemeClr val="tx1"/>
                </a:solidFill>
              </a:defRPr>
            </a:lvl2pPr>
            <a:lvl3pPr marL="1142914" indent="-228584">
              <a:buFont typeface="ITC Avant Garde Std Bk" panose="020B0502020202020204" pitchFamily="34" charset="0"/>
              <a:buChar char="•"/>
              <a:defRPr sz="1800">
                <a:solidFill>
                  <a:schemeClr val="tx1"/>
                </a:solidFill>
              </a:defRPr>
            </a:lvl3pPr>
            <a:lvl4pPr marL="1600080" indent="-228584">
              <a:buFont typeface="ITC Avant Garde Std Bk" panose="020B0502020202020204" pitchFamily="34" charset="0"/>
              <a:buChar char="•"/>
              <a:defRPr sz="1600">
                <a:solidFill>
                  <a:schemeClr val="tx1"/>
                </a:solidFill>
              </a:defRPr>
            </a:lvl4pPr>
            <a:lvl5pPr marL="2057247" indent="-228584">
              <a:buFont typeface="ITC Avant Garde Std Bk" panose="020B0502020202020204" pitchFamily="34" charset="0"/>
              <a:buChar cha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hasCustomPrompt="1"/>
          </p:nvPr>
        </p:nvSpPr>
        <p:spPr>
          <a:xfrm>
            <a:off x="838200" y="226141"/>
            <a:ext cx="10515600" cy="914400"/>
          </a:xfrm>
        </p:spPr>
        <p:txBody>
          <a:bodyPr>
            <a:normAutofit/>
          </a:bodyPr>
          <a:lstStyle>
            <a:lvl1pPr>
              <a:defRPr sz="3400">
                <a:solidFill>
                  <a:schemeClr val="accent4"/>
                </a:solidFill>
                <a:latin typeface="+mj-lt"/>
              </a:defRPr>
            </a:lvl1pPr>
          </a:lstStyle>
          <a:p>
            <a:r>
              <a:rPr lang="en-US" dirty="0"/>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163609"/>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4"/>
            <a:ext cx="10515600" cy="1971025"/>
          </a:xfrm>
          <a:noFill/>
        </p:spPr>
        <p:txBody>
          <a:bodyPr anchor="b">
            <a:normAutofit/>
          </a:bodyPr>
          <a:lstStyle>
            <a:lvl1pPr algn="ctr">
              <a:defRPr sz="38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2400">
                <a:solidFill>
                  <a:schemeClr val="tx1"/>
                </a:solidFill>
              </a:defRPr>
            </a:lvl1pPr>
            <a:lvl2pPr marL="457167" indent="0">
              <a:buNone/>
              <a:defRPr sz="2000">
                <a:solidFill>
                  <a:schemeClr val="tx1">
                    <a:tint val="75000"/>
                  </a:schemeClr>
                </a:solidFill>
              </a:defRPr>
            </a:lvl2pPr>
            <a:lvl3pPr marL="914332" indent="0">
              <a:buNone/>
              <a:defRPr sz="1800">
                <a:solidFill>
                  <a:schemeClr val="tx1">
                    <a:tint val="75000"/>
                  </a:schemeClr>
                </a:solidFill>
              </a:defRPr>
            </a:lvl3pPr>
            <a:lvl4pPr marL="1371498" indent="0">
              <a:buNone/>
              <a:defRPr sz="1600">
                <a:solidFill>
                  <a:schemeClr val="tx1">
                    <a:tint val="75000"/>
                  </a:schemeClr>
                </a:solidFill>
              </a:defRPr>
            </a:lvl4pPr>
            <a:lvl5pPr marL="1828664" indent="0">
              <a:buNone/>
              <a:defRPr sz="1600">
                <a:solidFill>
                  <a:schemeClr val="tx1">
                    <a:tint val="75000"/>
                  </a:schemeClr>
                </a:solidFill>
              </a:defRPr>
            </a:lvl5pPr>
            <a:lvl6pPr marL="2285830" indent="0">
              <a:buNone/>
              <a:defRPr sz="1600">
                <a:solidFill>
                  <a:schemeClr val="tx1">
                    <a:tint val="75000"/>
                  </a:schemeClr>
                </a:solidFill>
              </a:defRPr>
            </a:lvl6pPr>
            <a:lvl7pPr marL="2742994" indent="0">
              <a:buNone/>
              <a:defRPr sz="1600">
                <a:solidFill>
                  <a:schemeClr val="tx1">
                    <a:tint val="75000"/>
                  </a:schemeClr>
                </a:solidFill>
              </a:defRPr>
            </a:lvl7pPr>
            <a:lvl8pPr marL="3200160" indent="0">
              <a:buNone/>
              <a:defRPr sz="1600">
                <a:solidFill>
                  <a:schemeClr val="tx1">
                    <a:tint val="75000"/>
                  </a:schemeClr>
                </a:solidFill>
              </a:defRPr>
            </a:lvl8pPr>
            <a:lvl9pPr marL="3657327"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73235075"/>
      </p:ext>
    </p:extLst>
  </p:cSld>
  <p:clrMapOvr>
    <a:masterClrMapping/>
  </p:clrMapOvr>
  <p:transition spd="med">
    <p:pull/>
  </p:transition>
  <p:extLst mod="1">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8200" y="228600"/>
            <a:ext cx="10515600" cy="914400"/>
          </a:xfrm>
        </p:spPr>
        <p:txBody>
          <a:bodyPr/>
          <a:lstStyle>
            <a:lvl1pPr>
              <a:defRPr b="1">
                <a:solidFill>
                  <a:schemeClr val="accent4"/>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334379"/>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2400" b="1">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298448"/>
            <a:ext cx="5183188" cy="823912"/>
          </a:xfrm>
        </p:spPr>
        <p:txBody>
          <a:bodyPr anchor="b"/>
          <a:lstStyle>
            <a:lvl1pPr marL="0" indent="0">
              <a:buNone/>
              <a:defRPr lang="en-US" b="1" dirty="0">
                <a:solidFill>
                  <a:schemeClr val="tx1"/>
                </a:solidFill>
                <a:latin typeface="+mj-lt"/>
              </a:defRPr>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121042"/>
            <a:ext cx="5183188"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9788" y="228600"/>
            <a:ext cx="10515600" cy="914400"/>
          </a:xfrm>
        </p:spPr>
        <p:txBody>
          <a:bodyPr/>
          <a:lstStyle>
            <a:lvl1pPr>
              <a:defRPr b="1">
                <a:solidFill>
                  <a:schemeClr val="accent4"/>
                </a:solidFill>
                <a:latin typeface="+mj-lt"/>
              </a:defRPr>
            </a:lvl1pPr>
          </a:lstStyle>
          <a:p>
            <a:r>
              <a:rPr lang="en-US" dirty="0"/>
              <a:t>CLICK TO EDIT MASTER TITLE STYLE</a:t>
            </a:r>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358025"/>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cxnSp>
        <p:nvCxnSpPr>
          <p:cNvPr id="3" name="Straight Connector 2"/>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743319"/>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4"/>
            <a:ext cx="10515600" cy="5452533"/>
          </a:xfrm>
        </p:spPr>
        <p:txBody>
          <a:bodyPr>
            <a:normAutofit/>
          </a:bodyPr>
          <a:lstStyle>
            <a:lvl1pPr marL="0" indent="0">
              <a:lnSpc>
                <a:spcPct val="100000"/>
              </a:lnSpc>
              <a:spcBef>
                <a:spcPts val="800"/>
              </a:spcBef>
              <a:spcAft>
                <a:spcPts val="400"/>
              </a:spcAft>
              <a:buNone/>
              <a:defRPr sz="2400">
                <a:solidFill>
                  <a:schemeClr val="tx1"/>
                </a:solidFill>
                <a:latin typeface="+mn-lt"/>
                <a:cs typeface="Calibri" panose="020F0502020204030204" pitchFamily="34" charset="0"/>
              </a:defRPr>
            </a:lvl1pPr>
            <a:lvl2pPr marL="457167" indent="0">
              <a:buFont typeface="ITC Avant Garde Std Bk" panose="020B0502020202020204" pitchFamily="34" charset="0"/>
              <a:buNone/>
              <a:defRPr sz="2000"/>
            </a:lvl2pPr>
            <a:lvl3pPr marL="914332" indent="0">
              <a:buFont typeface="ITC Avant Garde Std Bk" panose="020B0502020202020204" pitchFamily="34" charset="0"/>
              <a:buNone/>
              <a:defRPr sz="1800"/>
            </a:lvl3pPr>
            <a:lvl4pPr marL="1371498" indent="0">
              <a:buFont typeface="ITC Avant Garde Std Bk" panose="020B0502020202020204" pitchFamily="34" charset="0"/>
              <a:buNone/>
              <a:defRPr sz="1600"/>
            </a:lvl4pPr>
            <a:lvl5pPr marL="1828664" indent="0">
              <a:buFont typeface="ITC Avant Garde Std Bk" panose="020B0502020202020204" pitchFamily="34" charset="0"/>
              <a:buNone/>
              <a:defRPr sz="1600"/>
            </a:lvl5pPr>
          </a:lstStyle>
          <a:p>
            <a:pPr lvl="0"/>
            <a:r>
              <a:rPr lang="en-US"/>
              <a:t>Edit Master text styles</a:t>
            </a:r>
          </a:p>
        </p:txBody>
      </p:sp>
    </p:spTree>
    <p:extLst>
      <p:ext uri="{BB962C8B-B14F-4D97-AF65-F5344CB8AC3E}">
        <p14:creationId xmlns:p14="http://schemas.microsoft.com/office/powerpoint/2010/main" val="61916032"/>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232165"/>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3" name="Picture Placeholder 2"/>
          <p:cNvSpPr>
            <a:spLocks noGrp="1"/>
          </p:cNvSpPr>
          <p:nvPr>
            <p:ph type="pic" idx="1"/>
          </p:nvPr>
        </p:nvSpPr>
        <p:spPr>
          <a:xfrm>
            <a:off x="6604002" y="1261752"/>
            <a:ext cx="4978401" cy="4350179"/>
          </a:xfrm>
        </p:spPr>
        <p:txBody>
          <a:bodyPr/>
          <a:lstStyle>
            <a:lvl1pPr marL="0" indent="0">
              <a:buNone/>
              <a:defRPr sz="3200">
                <a:solidFill>
                  <a:schemeClr val="tx1"/>
                </a:solidFill>
                <a:latin typeface="+mn-lt"/>
                <a:cs typeface="Calibri" panose="020F0502020204030204" pitchFamily="34"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17" name="Content Placeholder 16"/>
          <p:cNvSpPr>
            <a:spLocks noGrp="1"/>
          </p:cNvSpPr>
          <p:nvPr>
            <p:ph sz="quarter" idx="10"/>
          </p:nvPr>
        </p:nvSpPr>
        <p:spPr>
          <a:xfrm>
            <a:off x="839789" y="2312879"/>
            <a:ext cx="5024299" cy="4240325"/>
          </a:xfrm>
        </p:spPr>
        <p:txBody>
          <a:bodyPr/>
          <a:lstStyle>
            <a:lvl1pPr marL="0" indent="0">
              <a:buNone/>
              <a:defRPr>
                <a:solidFill>
                  <a:schemeClr val="tx1"/>
                </a:solidFill>
                <a:latin typeface="+mn-lt"/>
                <a:cs typeface="Calibri" panose="020F0502020204030204" pitchFamily="34" charset="0"/>
              </a:defRPr>
            </a:lvl1pPr>
            <a:lvl2pPr marL="457167" indent="0">
              <a:buNone/>
              <a:defRPr/>
            </a:lvl2pPr>
          </a:lstStyle>
          <a:p>
            <a:pPr lvl="0"/>
            <a:r>
              <a:rPr lang="en-US"/>
              <a:t>Edit Master text styles</a:t>
            </a:r>
          </a:p>
        </p:txBody>
      </p:sp>
    </p:spTree>
    <p:extLst>
      <p:ext uri="{BB962C8B-B14F-4D97-AF65-F5344CB8AC3E}">
        <p14:creationId xmlns:p14="http://schemas.microsoft.com/office/powerpoint/2010/main" val="2610758624"/>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b="1">
                <a:solidFill>
                  <a:schemeClr val="accent4"/>
                </a:solidFill>
                <a:latin typeface="+mj-lt"/>
              </a:defRPr>
            </a:lvl1pPr>
          </a:lstStyle>
          <a:p>
            <a:r>
              <a:rPr lang="en-US" dirty="0"/>
              <a:t>CLICK TO EDIT MASTER TITLE STYLE</a:t>
            </a:r>
          </a:p>
        </p:txBody>
      </p:sp>
      <p:sp>
        <p:nvSpPr>
          <p:cNvPr id="12" name="Content Placeholder 11"/>
          <p:cNvSpPr>
            <a:spLocks noGrp="1"/>
          </p:cNvSpPr>
          <p:nvPr>
            <p:ph sz="quarter" idx="17"/>
          </p:nvPr>
        </p:nvSpPr>
        <p:spPr>
          <a:xfrm>
            <a:off x="838200" y="1292875"/>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6244122"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9" name="Picture Placeholder 6"/>
          <p:cNvSpPr>
            <a:spLocks noGrp="1"/>
          </p:cNvSpPr>
          <p:nvPr>
            <p:ph type="pic" sz="quarter" idx="19"/>
          </p:nvPr>
        </p:nvSpPr>
        <p:spPr>
          <a:xfrm>
            <a:off x="2086987"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388158395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228600"/>
            <a:ext cx="10515600" cy="914400"/>
          </a:xfrm>
        </p:spPr>
        <p:txBody>
          <a:body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6936984"/>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12" name="Content Placeholder 11"/>
          <p:cNvSpPr>
            <a:spLocks noGrp="1"/>
          </p:cNvSpPr>
          <p:nvPr>
            <p:ph sz="quarter" idx="17"/>
          </p:nvPr>
        </p:nvSpPr>
        <p:spPr>
          <a:xfrm>
            <a:off x="838200" y="1292875"/>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4169787"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9" name="Picture Placeholder 6"/>
          <p:cNvSpPr>
            <a:spLocks noGrp="1"/>
          </p:cNvSpPr>
          <p:nvPr>
            <p:ph type="pic" sz="quarter" idx="19"/>
          </p:nvPr>
        </p:nvSpPr>
        <p:spPr>
          <a:xfrm>
            <a:off x="12654"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20" name="Picture Placeholder 6"/>
          <p:cNvSpPr>
            <a:spLocks noGrp="1"/>
          </p:cNvSpPr>
          <p:nvPr>
            <p:ph type="pic" sz="quarter" idx="20"/>
          </p:nvPr>
        </p:nvSpPr>
        <p:spPr>
          <a:xfrm>
            <a:off x="8339571"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913684244"/>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10" name="Picture Placeholder 6"/>
          <p:cNvSpPr>
            <a:spLocks noGrp="1"/>
          </p:cNvSpPr>
          <p:nvPr>
            <p:ph type="pic" sz="quarter" idx="16"/>
          </p:nvPr>
        </p:nvSpPr>
        <p:spPr>
          <a:xfrm>
            <a:off x="9279099" y="3809997"/>
            <a:ext cx="2912903" cy="2286000"/>
          </a:xfrm>
        </p:spPr>
        <p:txBody>
          <a:bodyPr/>
          <a:lstStyle>
            <a:lvl1pPr>
              <a:defRPr>
                <a:solidFill>
                  <a:schemeClr val="tx1"/>
                </a:solidFill>
                <a:latin typeface="+mn-lt"/>
              </a:defRPr>
            </a:lvl1pPr>
          </a:lstStyle>
          <a:p>
            <a:r>
              <a:rPr lang="en-US"/>
              <a:t>Click icon to add picture</a:t>
            </a:r>
          </a:p>
        </p:txBody>
      </p:sp>
      <p:sp>
        <p:nvSpPr>
          <p:cNvPr id="12" name="Content Placeholder 11"/>
          <p:cNvSpPr>
            <a:spLocks noGrp="1"/>
          </p:cNvSpPr>
          <p:nvPr>
            <p:ph sz="quarter" idx="17"/>
          </p:nvPr>
        </p:nvSpPr>
        <p:spPr>
          <a:xfrm>
            <a:off x="838200" y="1292872"/>
            <a:ext cx="10515600" cy="2533692"/>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6"/>
          <p:cNvSpPr>
            <a:spLocks noGrp="1"/>
          </p:cNvSpPr>
          <p:nvPr>
            <p:ph type="pic" sz="quarter" idx="18"/>
          </p:nvPr>
        </p:nvSpPr>
        <p:spPr>
          <a:xfrm>
            <a:off x="6188766" y="3809997"/>
            <a:ext cx="2912903" cy="2286000"/>
          </a:xfrm>
        </p:spPr>
        <p:txBody>
          <a:bodyPr/>
          <a:lstStyle>
            <a:lvl1pPr>
              <a:defRPr>
                <a:solidFill>
                  <a:schemeClr val="tx1"/>
                </a:solidFill>
                <a:latin typeface="+mn-lt"/>
              </a:defRPr>
            </a:lvl1pPr>
          </a:lstStyle>
          <a:p>
            <a:r>
              <a:rPr lang="en-US"/>
              <a:t>Click icon to add picture</a:t>
            </a:r>
          </a:p>
        </p:txBody>
      </p:sp>
      <p:sp>
        <p:nvSpPr>
          <p:cNvPr id="17" name="Picture Placeholder 6"/>
          <p:cNvSpPr>
            <a:spLocks noGrp="1"/>
          </p:cNvSpPr>
          <p:nvPr>
            <p:ph type="pic" sz="quarter" idx="19"/>
          </p:nvPr>
        </p:nvSpPr>
        <p:spPr>
          <a:xfrm>
            <a:off x="3098433" y="3809997"/>
            <a:ext cx="2912903"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8" name="Picture Placeholder 6"/>
          <p:cNvSpPr>
            <a:spLocks noGrp="1"/>
          </p:cNvSpPr>
          <p:nvPr>
            <p:ph type="pic" sz="quarter" idx="20"/>
          </p:nvPr>
        </p:nvSpPr>
        <p:spPr>
          <a:xfrm>
            <a:off x="8099" y="3809997"/>
            <a:ext cx="2912903"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1398697713"/>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90" y="457200"/>
            <a:ext cx="4197879" cy="1600200"/>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4" name="Text Placeholder 3"/>
          <p:cNvSpPr>
            <a:spLocks noGrp="1"/>
          </p:cNvSpPr>
          <p:nvPr>
            <p:ph type="body" sz="half" idx="2"/>
          </p:nvPr>
        </p:nvSpPr>
        <p:spPr>
          <a:xfrm>
            <a:off x="839790" y="2057399"/>
            <a:ext cx="4197879" cy="4055533"/>
          </a:xfrm>
        </p:spPr>
        <p:txBody>
          <a:bodyPr/>
          <a:lstStyle>
            <a:lvl1pPr marL="0" indent="0">
              <a:buNone/>
              <a:defRPr sz="1600">
                <a:solidFill>
                  <a:schemeClr val="tx1"/>
                </a:solidFill>
                <a:latin typeface="+mn-lt"/>
              </a:defRPr>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en-US"/>
              <a:t>Edit Master text styles</a:t>
            </a:r>
          </a:p>
        </p:txBody>
      </p:sp>
    </p:spTree>
    <p:extLst>
      <p:ext uri="{BB962C8B-B14F-4D97-AF65-F5344CB8AC3E}">
        <p14:creationId xmlns:p14="http://schemas.microsoft.com/office/powerpoint/2010/main" val="2338896606"/>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40" y="2057402"/>
            <a:ext cx="4252637" cy="411479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9790" y="457200"/>
            <a:ext cx="4258988" cy="1600200"/>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3" name="Picture Placeholder 2"/>
          <p:cNvSpPr>
            <a:spLocks noGrp="1"/>
          </p:cNvSpPr>
          <p:nvPr>
            <p:ph type="pic" idx="1"/>
          </p:nvPr>
        </p:nvSpPr>
        <p:spPr>
          <a:xfrm>
            <a:off x="5183190" y="563815"/>
            <a:ext cx="3185561" cy="2729723"/>
          </a:xfrm>
        </p:spPr>
        <p:txBody>
          <a:bodyPr/>
          <a:lstStyle>
            <a:lvl1pPr marL="0" indent="0">
              <a:buNone/>
              <a:defRPr sz="3200">
                <a:solidFill>
                  <a:schemeClr val="tx1"/>
                </a:solidFill>
                <a:latin typeface="+mn-lt"/>
                <a:cs typeface="Calibri" panose="020F0502020204030204" pitchFamily="34"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11" name="Picture Placeholder 2"/>
          <p:cNvSpPr>
            <a:spLocks noGrp="1"/>
          </p:cNvSpPr>
          <p:nvPr>
            <p:ph type="pic" idx="10"/>
          </p:nvPr>
        </p:nvSpPr>
        <p:spPr>
          <a:xfrm>
            <a:off x="8453162" y="563815"/>
            <a:ext cx="3185561" cy="2729723"/>
          </a:xfrm>
        </p:spPr>
        <p:txBody>
          <a:bodyPr/>
          <a:lstStyle>
            <a:lvl1pPr marL="0" indent="0">
              <a:buNone/>
              <a:defRPr sz="3200">
                <a:solidFill>
                  <a:schemeClr val="tx1"/>
                </a:solidFill>
                <a:latin typeface="+mn-lt"/>
                <a:cs typeface="Calibri" panose="020F0502020204030204" pitchFamily="34"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12" name="Picture Placeholder 2"/>
          <p:cNvSpPr>
            <a:spLocks noGrp="1"/>
          </p:cNvSpPr>
          <p:nvPr>
            <p:ph type="pic" idx="11"/>
          </p:nvPr>
        </p:nvSpPr>
        <p:spPr>
          <a:xfrm>
            <a:off x="5183190" y="3366650"/>
            <a:ext cx="3185561" cy="2729723"/>
          </a:xfrm>
        </p:spPr>
        <p:txBody>
          <a:bodyPr/>
          <a:lstStyle>
            <a:lvl1pPr marL="0" indent="0">
              <a:buNone/>
              <a:defRPr sz="3200">
                <a:solidFill>
                  <a:schemeClr val="tx1"/>
                </a:solidFill>
                <a:latin typeface="+mn-lt"/>
                <a:cs typeface="Calibri" panose="020F0502020204030204" pitchFamily="34"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
        <p:nvSpPr>
          <p:cNvPr id="13" name="Picture Placeholder 2"/>
          <p:cNvSpPr>
            <a:spLocks noGrp="1"/>
          </p:cNvSpPr>
          <p:nvPr>
            <p:ph type="pic" idx="12"/>
          </p:nvPr>
        </p:nvSpPr>
        <p:spPr>
          <a:xfrm>
            <a:off x="8453162" y="3366650"/>
            <a:ext cx="3185561" cy="2729723"/>
          </a:xfrm>
        </p:spPr>
        <p:txBody>
          <a:bodyPr/>
          <a:lstStyle>
            <a:lvl1pPr marL="0" indent="0">
              <a:buNone/>
              <a:defRPr sz="3200">
                <a:solidFill>
                  <a:schemeClr val="tx1"/>
                </a:solidFill>
                <a:latin typeface="+mn-lt"/>
                <a:cs typeface="Calibri" panose="020F0502020204030204" pitchFamily="34" charset="0"/>
              </a:defRPr>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en-US"/>
              <a:t>Click icon to add picture</a:t>
            </a:r>
            <a:endParaRPr lang="en-US" dirty="0"/>
          </a:p>
        </p:txBody>
      </p:sp>
    </p:spTree>
    <p:extLst>
      <p:ext uri="{BB962C8B-B14F-4D97-AF65-F5344CB8AC3E}">
        <p14:creationId xmlns:p14="http://schemas.microsoft.com/office/powerpoint/2010/main" val="102157460"/>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8" y="2739510"/>
            <a:ext cx="11311467" cy="1146690"/>
          </a:xfrm>
        </p:spPr>
        <p:txBody>
          <a:bodyPr anchor="ctr"/>
          <a:lstStyle>
            <a:lvl1pPr algn="ctr">
              <a:defRPr b="1">
                <a:solidFill>
                  <a:schemeClr val="accent4"/>
                </a:solidFill>
                <a:latin typeface="+mj-lt"/>
              </a:defRPr>
            </a:lvl1pPr>
          </a:lstStyle>
          <a:p>
            <a:r>
              <a:rPr lang="en-US" dirty="0"/>
              <a:t>CLICK TO EDIT MASTER TITLE STYLE</a:t>
            </a:r>
          </a:p>
        </p:txBody>
      </p:sp>
      <p:sp>
        <p:nvSpPr>
          <p:cNvPr id="7" name="Picture Placeholder 6"/>
          <p:cNvSpPr>
            <a:spLocks noGrp="1"/>
          </p:cNvSpPr>
          <p:nvPr>
            <p:ph type="pic" sz="quarter" idx="13"/>
          </p:nvPr>
        </p:nvSpPr>
        <p:spPr>
          <a:xfrm>
            <a:off x="8468" y="3882510"/>
            <a:ext cx="2967429" cy="2286000"/>
          </a:xfrm>
        </p:spPr>
        <p:txBody>
          <a:bodyPr/>
          <a:lstStyle>
            <a:lvl1pPr>
              <a:defRPr>
                <a:solidFill>
                  <a:schemeClr val="tx1"/>
                </a:solidFill>
                <a:latin typeface="+mn-lt"/>
              </a:defRPr>
            </a:lvl1pPr>
          </a:lstStyle>
          <a:p>
            <a:r>
              <a:rPr lang="en-US"/>
              <a:t>Click icon to add picture</a:t>
            </a:r>
          </a:p>
        </p:txBody>
      </p:sp>
      <p:sp>
        <p:nvSpPr>
          <p:cNvPr id="11" name="Picture Placeholder 6"/>
          <p:cNvSpPr>
            <a:spLocks noGrp="1"/>
          </p:cNvSpPr>
          <p:nvPr>
            <p:ph type="pic" sz="quarter" idx="17"/>
          </p:nvPr>
        </p:nvSpPr>
        <p:spPr>
          <a:xfrm>
            <a:off x="8468" y="453510"/>
            <a:ext cx="2967429" cy="2286000"/>
          </a:xfrm>
        </p:spPr>
        <p:txBody>
          <a:bodyPr/>
          <a:lstStyle>
            <a:lvl1pPr>
              <a:defRPr>
                <a:solidFill>
                  <a:schemeClr val="tx1"/>
                </a:solidFill>
                <a:latin typeface="+mn-lt"/>
              </a:defRPr>
            </a:lvl1pPr>
          </a:lstStyle>
          <a:p>
            <a:r>
              <a:rPr lang="en-US"/>
              <a:t>Click icon to add picture</a:t>
            </a:r>
          </a:p>
        </p:txBody>
      </p:sp>
      <p:sp>
        <p:nvSpPr>
          <p:cNvPr id="22" name="Picture Placeholder 6"/>
          <p:cNvSpPr>
            <a:spLocks noGrp="1"/>
          </p:cNvSpPr>
          <p:nvPr>
            <p:ph type="pic" sz="quarter" idx="18"/>
          </p:nvPr>
        </p:nvSpPr>
        <p:spPr>
          <a:xfrm>
            <a:off x="9228667" y="3886200"/>
            <a:ext cx="2967429" cy="2286000"/>
          </a:xfrm>
        </p:spPr>
        <p:txBody>
          <a:bodyPr/>
          <a:lstStyle>
            <a:lvl1pPr>
              <a:defRPr>
                <a:solidFill>
                  <a:schemeClr val="tx1"/>
                </a:solidFill>
                <a:latin typeface="+mn-lt"/>
              </a:defRPr>
            </a:lvl1pPr>
          </a:lstStyle>
          <a:p>
            <a:r>
              <a:rPr lang="en-US"/>
              <a:t>Click icon to add picture</a:t>
            </a:r>
          </a:p>
        </p:txBody>
      </p:sp>
      <p:sp>
        <p:nvSpPr>
          <p:cNvPr id="23" name="Picture Placeholder 6"/>
          <p:cNvSpPr>
            <a:spLocks noGrp="1"/>
          </p:cNvSpPr>
          <p:nvPr>
            <p:ph type="pic" sz="quarter" idx="19"/>
          </p:nvPr>
        </p:nvSpPr>
        <p:spPr>
          <a:xfrm>
            <a:off x="9228667" y="453510"/>
            <a:ext cx="2967429" cy="2286000"/>
          </a:xfrm>
        </p:spPr>
        <p:txBody>
          <a:bodyPr/>
          <a:lstStyle>
            <a:lvl1pPr>
              <a:defRPr>
                <a:solidFill>
                  <a:schemeClr val="tx1"/>
                </a:solidFill>
                <a:latin typeface="+mn-lt"/>
              </a:defRPr>
            </a:lvl1pPr>
          </a:lstStyle>
          <a:p>
            <a:r>
              <a:rPr lang="en-US"/>
              <a:t>Click icon to add picture</a:t>
            </a:r>
          </a:p>
        </p:txBody>
      </p:sp>
      <p:sp>
        <p:nvSpPr>
          <p:cNvPr id="24" name="Picture Placeholder 6"/>
          <p:cNvSpPr>
            <a:spLocks noGrp="1"/>
          </p:cNvSpPr>
          <p:nvPr>
            <p:ph type="pic" sz="quarter" idx="20"/>
          </p:nvPr>
        </p:nvSpPr>
        <p:spPr>
          <a:xfrm>
            <a:off x="6155268" y="3886200"/>
            <a:ext cx="2967429" cy="2286000"/>
          </a:xfrm>
        </p:spPr>
        <p:txBody>
          <a:bodyPr/>
          <a:lstStyle>
            <a:lvl1pPr>
              <a:defRPr>
                <a:solidFill>
                  <a:schemeClr val="tx1"/>
                </a:solidFill>
                <a:latin typeface="+mn-lt"/>
              </a:defRPr>
            </a:lvl1pPr>
          </a:lstStyle>
          <a:p>
            <a:r>
              <a:rPr lang="en-US"/>
              <a:t>Click icon to add picture</a:t>
            </a:r>
          </a:p>
        </p:txBody>
      </p:sp>
      <p:sp>
        <p:nvSpPr>
          <p:cNvPr id="25" name="Picture Placeholder 6"/>
          <p:cNvSpPr>
            <a:spLocks noGrp="1"/>
          </p:cNvSpPr>
          <p:nvPr>
            <p:ph type="pic" sz="quarter" idx="21"/>
          </p:nvPr>
        </p:nvSpPr>
        <p:spPr>
          <a:xfrm>
            <a:off x="6155268" y="453510"/>
            <a:ext cx="2967429" cy="2286000"/>
          </a:xfrm>
        </p:spPr>
        <p:txBody>
          <a:bodyPr/>
          <a:lstStyle>
            <a:lvl1pPr>
              <a:defRPr>
                <a:solidFill>
                  <a:schemeClr val="tx1"/>
                </a:solidFill>
                <a:latin typeface="+mn-lt"/>
              </a:defRPr>
            </a:lvl1pPr>
          </a:lstStyle>
          <a:p>
            <a:r>
              <a:rPr lang="en-US"/>
              <a:t>Click icon to add picture</a:t>
            </a:r>
          </a:p>
        </p:txBody>
      </p:sp>
      <p:sp>
        <p:nvSpPr>
          <p:cNvPr id="26" name="Picture Placeholder 6"/>
          <p:cNvSpPr>
            <a:spLocks noGrp="1"/>
          </p:cNvSpPr>
          <p:nvPr>
            <p:ph type="pic" sz="quarter" idx="22"/>
          </p:nvPr>
        </p:nvSpPr>
        <p:spPr>
          <a:xfrm>
            <a:off x="3081868" y="3886200"/>
            <a:ext cx="2967429" cy="2286000"/>
          </a:xfrm>
        </p:spPr>
        <p:txBody>
          <a:bodyPr/>
          <a:lstStyle>
            <a:lvl1pPr>
              <a:defRPr>
                <a:solidFill>
                  <a:schemeClr val="tx1"/>
                </a:solidFill>
                <a:latin typeface="+mn-lt"/>
              </a:defRPr>
            </a:lvl1pPr>
          </a:lstStyle>
          <a:p>
            <a:r>
              <a:rPr lang="en-US"/>
              <a:t>Click icon to add picture</a:t>
            </a:r>
          </a:p>
        </p:txBody>
      </p:sp>
      <p:sp>
        <p:nvSpPr>
          <p:cNvPr id="27" name="Picture Placeholder 6"/>
          <p:cNvSpPr>
            <a:spLocks noGrp="1"/>
          </p:cNvSpPr>
          <p:nvPr>
            <p:ph type="pic" sz="quarter" idx="23"/>
          </p:nvPr>
        </p:nvSpPr>
        <p:spPr>
          <a:xfrm>
            <a:off x="3081868" y="453510"/>
            <a:ext cx="2967429" cy="2286000"/>
          </a:xfrm>
        </p:spPr>
        <p:txBody>
          <a:bodyPr/>
          <a:lstStyle>
            <a:lvl1pPr>
              <a:defRPr>
                <a:solidFill>
                  <a:schemeClr val="tx1"/>
                </a:solidFill>
                <a:latin typeface="+mn-lt"/>
              </a:defRPr>
            </a:lvl1pPr>
          </a:lstStyle>
          <a:p>
            <a:r>
              <a:rPr lang="en-US"/>
              <a:t>Click icon to add picture</a:t>
            </a:r>
          </a:p>
        </p:txBody>
      </p:sp>
    </p:spTree>
    <p:extLst>
      <p:ext uri="{BB962C8B-B14F-4D97-AF65-F5344CB8AC3E}">
        <p14:creationId xmlns:p14="http://schemas.microsoft.com/office/powerpoint/2010/main" val="1741874122"/>
      </p:ext>
    </p:extLst>
  </p:cSld>
  <p:clrMapOvr>
    <a:masterClrMapping/>
  </p:clrMapOvr>
  <p:transition spd="med">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127880"/>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solidFill>
                  <a:schemeClr val="accent4"/>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61A08C-4221-4F0C-97F7-0C7A357267D4}" type="datetimeFigureOut">
              <a:rPr lang="en-US" smtClean="0"/>
              <a:t>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spTree>
    <p:extLst>
      <p:ext uri="{BB962C8B-B14F-4D97-AF65-F5344CB8AC3E}">
        <p14:creationId xmlns:p14="http://schemas.microsoft.com/office/powerpoint/2010/main" val="3634284116"/>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706705"/>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03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3800">
                <a:solidFill>
                  <a:schemeClr val="accent2"/>
                </a:solidFill>
                <a:latin typeface="+mj-lt"/>
              </a:defRPr>
            </a:lvl1pPr>
          </a:lstStyle>
          <a:p>
            <a:r>
              <a:rPr lang="en-US" dirty="0"/>
              <a:t>CLICK TO EDIT MASTER 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125" y="4991412"/>
            <a:ext cx="1343891" cy="1342101"/>
          </a:xfrm>
          <a:prstGeom prst="rect">
            <a:avLst/>
          </a:prstGeom>
        </p:spPr>
      </p:pic>
      <p:sp>
        <p:nvSpPr>
          <p:cNvPr id="3" name="Subtitle 2"/>
          <p:cNvSpPr>
            <a:spLocks noGrp="1"/>
          </p:cNvSpPr>
          <p:nvPr>
            <p:ph type="subTitle" idx="1"/>
          </p:nvPr>
        </p:nvSpPr>
        <p:spPr>
          <a:xfrm>
            <a:off x="837176" y="2836886"/>
            <a:ext cx="10517648" cy="2017749"/>
          </a:xfrm>
        </p:spPr>
        <p:txBody>
          <a:bodyPr>
            <a:normAutofit/>
          </a:bodyPr>
          <a:lstStyle>
            <a:lvl1pPr marL="0" indent="0" algn="ctr">
              <a:buNone/>
              <a:defRPr sz="26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540E212B-D17C-4F8F-AA66-571D2548BC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76800" y="5105400"/>
            <a:ext cx="1934728" cy="1449114"/>
          </a:xfrm>
          <a:prstGeom prst="rect">
            <a:avLst/>
          </a:prstGeom>
        </p:spPr>
      </p:pic>
    </p:spTree>
    <p:extLst>
      <p:ext uri="{BB962C8B-B14F-4D97-AF65-F5344CB8AC3E}">
        <p14:creationId xmlns:p14="http://schemas.microsoft.com/office/powerpoint/2010/main" val="3568290339"/>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8" y="228600"/>
            <a:ext cx="10515600" cy="914400"/>
          </a:xfrm>
        </p:spPr>
        <p:txBody>
          <a:bodyPr/>
          <a:lstStyle/>
          <a:p>
            <a:r>
              <a:rPr lang="en-US" dirty="0"/>
              <a:t>CLICK TO EDIT MASTER TITLE STYLE</a:t>
            </a:r>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159497"/>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800"/>
              </a:spcBef>
              <a:spcAft>
                <a:spcPts val="400"/>
              </a:spcAft>
              <a:defRPr sz="2400">
                <a:solidFill>
                  <a:schemeClr val="tx1"/>
                </a:solidFill>
              </a:defRPr>
            </a:lvl1pPr>
            <a:lvl2pPr marL="685766" indent="-228589">
              <a:buFont typeface="ITC Avant Garde Std Bk" panose="020B0502020202020204" pitchFamily="34" charset="0"/>
              <a:buChar char="»"/>
              <a:defRPr sz="2000">
                <a:solidFill>
                  <a:schemeClr val="tx1"/>
                </a:solidFill>
              </a:defRPr>
            </a:lvl2pPr>
            <a:lvl3pPr marL="1142942" indent="-228589">
              <a:buFont typeface="ITC Avant Garde Std Bk" panose="020B0502020202020204" pitchFamily="34" charset="0"/>
              <a:buChar char="•"/>
              <a:defRPr sz="1800">
                <a:solidFill>
                  <a:schemeClr val="tx1"/>
                </a:solidFill>
              </a:defRPr>
            </a:lvl3pPr>
            <a:lvl4pPr marL="1600120" indent="-228589">
              <a:buFont typeface="ITC Avant Garde Std Bk" panose="020B0502020202020204" pitchFamily="34" charset="0"/>
              <a:buChar char="•"/>
              <a:defRPr sz="1600">
                <a:solidFill>
                  <a:schemeClr val="tx1"/>
                </a:solidFill>
              </a:defRPr>
            </a:lvl4pPr>
            <a:lvl5pPr marL="2057298" indent="-228589">
              <a:buFont typeface="ITC Avant Garde Std Bk" panose="020B0502020202020204" pitchFamily="34" charset="0"/>
              <a:buChar cha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hasCustomPrompt="1"/>
          </p:nvPr>
        </p:nvSpPr>
        <p:spPr>
          <a:xfrm>
            <a:off x="838200" y="226141"/>
            <a:ext cx="10515600" cy="914400"/>
          </a:xfrm>
        </p:spPr>
        <p:txBody>
          <a:bodyPr>
            <a:normAutofit/>
          </a:bodyPr>
          <a:lstStyle>
            <a:lvl1pPr>
              <a:defRPr sz="3000">
                <a:solidFill>
                  <a:schemeClr val="accent4"/>
                </a:solidFill>
                <a:latin typeface="+mj-lt"/>
              </a:defRPr>
            </a:lvl1pPr>
          </a:lstStyle>
          <a:p>
            <a:r>
              <a:rPr lang="en-US" dirty="0"/>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877909"/>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38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8279784"/>
      </p:ext>
    </p:extLst>
  </p:cSld>
  <p:clrMapOvr>
    <a:masterClrMapping/>
  </p:clrMapOvr>
  <p:extLst mod="1">
    <p:ext uri="{DCECCB84-F9BA-43D5-87BE-67443E8EF086}">
      <p15:sldGuideLst xmlns:p15="http://schemas.microsoft.com/office/powerpoint/2012/main">
        <p15:guide id="2" pos="3840">
          <p15:clr>
            <a:srgbClr val="FBAE40"/>
          </p15:clr>
        </p15:guide>
        <p15:guide id="3" orient="horz" pos="2160">
          <p15:clr>
            <a:srgbClr val="FBAE40"/>
          </p15:clr>
        </p15:guide>
        <p15:guide id="4" pos="51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8200" y="228600"/>
            <a:ext cx="10515600" cy="914400"/>
          </a:xfrm>
        </p:spPr>
        <p:txBody>
          <a:bodyPr/>
          <a:lstStyle>
            <a:lvl1pPr>
              <a:defRPr b="1">
                <a:solidFill>
                  <a:schemeClr val="accent4"/>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3250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2400" b="1">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lang="en-US" b="1" dirty="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9788" y="228600"/>
            <a:ext cx="10515600" cy="914400"/>
          </a:xfrm>
        </p:spPr>
        <p:txBody>
          <a:bodyPr/>
          <a:lstStyle>
            <a:lvl1pPr>
              <a:defRPr b="1">
                <a:solidFill>
                  <a:schemeClr val="accent4"/>
                </a:solidFill>
                <a:latin typeface="+mj-lt"/>
              </a:defRPr>
            </a:lvl1pPr>
          </a:lstStyle>
          <a:p>
            <a:r>
              <a:rPr lang="en-US" dirty="0"/>
              <a:t>CLICK TO EDIT MASTER TITLE STYLE</a:t>
            </a:r>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344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cxnSp>
        <p:nvCxnSpPr>
          <p:cNvPr id="3" name="Straight Connector 2"/>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593474"/>
      </p:ext>
    </p:extLst>
  </p:cSld>
  <p:clrMapOvr>
    <a:masterClrMapping/>
  </p:clrMapOvr>
  <p:transition>
    <p:fade thruBlk="1"/>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800"/>
              </a:spcBef>
              <a:spcAft>
                <a:spcPts val="400"/>
              </a:spcAft>
              <a:buNone/>
              <a:defRPr sz="2400">
                <a:solidFill>
                  <a:schemeClr val="tx1"/>
                </a:solidFill>
                <a:latin typeface="+mn-lt"/>
                <a:cs typeface="Calibri" panose="020F0502020204030204" pitchFamily="34" charset="0"/>
              </a:defRPr>
            </a:lvl1pPr>
            <a:lvl2pPr marL="457178" indent="0">
              <a:buFont typeface="ITC Avant Garde Std Bk" panose="020B0502020202020204" pitchFamily="34" charset="0"/>
              <a:buNone/>
              <a:defRPr sz="2000"/>
            </a:lvl2pPr>
            <a:lvl3pPr marL="914354" indent="0">
              <a:buFont typeface="ITC Avant Garde Std Bk" panose="020B0502020202020204" pitchFamily="34" charset="0"/>
              <a:buNone/>
              <a:defRPr sz="1800"/>
            </a:lvl3pPr>
            <a:lvl4pPr marL="1371532" indent="0">
              <a:buFont typeface="ITC Avant Garde Std Bk" panose="020B0502020202020204" pitchFamily="34" charset="0"/>
              <a:buNone/>
              <a:defRPr sz="1600"/>
            </a:lvl4pPr>
            <a:lvl5pPr marL="1828709" indent="0">
              <a:buFont typeface="ITC Avant Garde Std Bk" panose="020B0502020202020204" pitchFamily="34" charset="0"/>
              <a:buNone/>
              <a:defRPr sz="1600"/>
            </a:lvl5pPr>
          </a:lstStyle>
          <a:p>
            <a:pPr lvl="0"/>
            <a:r>
              <a:rPr lang="en-US"/>
              <a:t>Edit Master text styles</a:t>
            </a:r>
          </a:p>
        </p:txBody>
      </p:sp>
    </p:spTree>
    <p:extLst>
      <p:ext uri="{BB962C8B-B14F-4D97-AF65-F5344CB8AC3E}">
        <p14:creationId xmlns:p14="http://schemas.microsoft.com/office/powerpoint/2010/main" val="3550358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950050"/>
      </p:ext>
    </p:extLst>
  </p:cSld>
  <p:clrMapOvr>
    <a:masterClrMapping/>
  </p:clrMapOvr>
  <p:transition>
    <p:fade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7" name="Content Placeholder 16"/>
          <p:cNvSpPr>
            <a:spLocks noGrp="1"/>
          </p:cNvSpPr>
          <p:nvPr>
            <p:ph sz="quarter" idx="10"/>
          </p:nvPr>
        </p:nvSpPr>
        <p:spPr>
          <a:xfrm>
            <a:off x="839789" y="2312877"/>
            <a:ext cx="5024299" cy="4240325"/>
          </a:xfrm>
        </p:spPr>
        <p:txBody>
          <a:bodyPr/>
          <a:lstStyle>
            <a:lvl1pPr marL="0" indent="0">
              <a:buNone/>
              <a:defRPr>
                <a:solidFill>
                  <a:schemeClr val="tx1"/>
                </a:solidFill>
                <a:latin typeface="+mn-lt"/>
                <a:cs typeface="Calibri" panose="020F0502020204030204" pitchFamily="34" charset="0"/>
              </a:defRPr>
            </a:lvl1pPr>
            <a:lvl2pPr marL="457178" indent="0">
              <a:buNone/>
              <a:defRPr/>
            </a:lvl2pPr>
          </a:lstStyle>
          <a:p>
            <a:pPr lvl="0"/>
            <a:r>
              <a:rPr lang="en-US"/>
              <a:t>Edit Master text styles</a:t>
            </a:r>
          </a:p>
        </p:txBody>
      </p:sp>
    </p:spTree>
    <p:extLst>
      <p:ext uri="{BB962C8B-B14F-4D97-AF65-F5344CB8AC3E}">
        <p14:creationId xmlns:p14="http://schemas.microsoft.com/office/powerpoint/2010/main" val="3498053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b="1">
                <a:solidFill>
                  <a:schemeClr val="accent4"/>
                </a:solidFill>
                <a:latin typeface="+mj-lt"/>
              </a:defRPr>
            </a:lvl1p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6244121"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9" name="Picture Placeholder 6"/>
          <p:cNvSpPr>
            <a:spLocks noGrp="1"/>
          </p:cNvSpPr>
          <p:nvPr>
            <p:ph type="pic" sz="quarter" idx="19"/>
          </p:nvPr>
        </p:nvSpPr>
        <p:spPr>
          <a:xfrm>
            <a:off x="2086987"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1087324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4169787"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9" name="Picture Placeholder 6"/>
          <p:cNvSpPr>
            <a:spLocks noGrp="1"/>
          </p:cNvSpPr>
          <p:nvPr>
            <p:ph type="pic" sz="quarter" idx="19"/>
          </p:nvPr>
        </p:nvSpPr>
        <p:spPr>
          <a:xfrm>
            <a:off x="12653"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20" name="Picture Placeholder 6"/>
          <p:cNvSpPr>
            <a:spLocks noGrp="1"/>
          </p:cNvSpPr>
          <p:nvPr>
            <p:ph type="pic" sz="quarter" idx="20"/>
          </p:nvPr>
        </p:nvSpPr>
        <p:spPr>
          <a:xfrm>
            <a:off x="8339571"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390107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3" name="Straight Connector 2"/>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204870"/>
      </p:ext>
    </p:extLst>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1" name="Picture Placeholder 2"/>
          <p:cNvSpPr>
            <a:spLocks noGrp="1"/>
          </p:cNvSpPr>
          <p:nvPr>
            <p:ph type="pic" idx="10"/>
          </p:nvPr>
        </p:nvSpPr>
        <p:spPr>
          <a:xfrm>
            <a:off x="8453161" y="563813"/>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2" name="Picture Placeholder 2"/>
          <p:cNvSpPr>
            <a:spLocks noGrp="1"/>
          </p:cNvSpPr>
          <p:nvPr>
            <p:ph type="pic" idx="11"/>
          </p:nvPr>
        </p:nvSpPr>
        <p:spPr>
          <a:xfrm>
            <a:off x="5183189" y="3366648"/>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3" name="Picture Placeholder 2"/>
          <p:cNvSpPr>
            <a:spLocks noGrp="1"/>
          </p:cNvSpPr>
          <p:nvPr>
            <p:ph type="pic" idx="12"/>
          </p:nvPr>
        </p:nvSpPr>
        <p:spPr>
          <a:xfrm>
            <a:off x="8453161" y="3366648"/>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Tree>
    <p:extLst>
      <p:ext uri="{BB962C8B-B14F-4D97-AF65-F5344CB8AC3E}">
        <p14:creationId xmlns:p14="http://schemas.microsoft.com/office/powerpoint/2010/main" val="24035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lvl1pPr>
              <a:defRPr>
                <a:solidFill>
                  <a:schemeClr val="tx1"/>
                </a:solidFill>
                <a:latin typeface="+mn-lt"/>
              </a:defRPr>
            </a:lvl1pPr>
          </a:lstStyle>
          <a:p>
            <a:r>
              <a:rPr lang="en-US"/>
              <a:t>Click icon to add picture</a:t>
            </a:r>
            <a:endParaRPr lang="en-US" dirty="0"/>
          </a:p>
        </p:txBody>
      </p:sp>
      <p:sp>
        <p:nvSpPr>
          <p:cNvPr id="12" name="Content Placeholder 11"/>
          <p:cNvSpPr>
            <a:spLocks noGrp="1"/>
          </p:cNvSpPr>
          <p:nvPr>
            <p:ph sz="quarter" idx="17"/>
          </p:nvPr>
        </p:nvSpPr>
        <p:spPr>
          <a:xfrm>
            <a:off x="838200" y="1292872"/>
            <a:ext cx="10515600" cy="2533692"/>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6"/>
          <p:cNvSpPr>
            <a:spLocks noGrp="1"/>
          </p:cNvSpPr>
          <p:nvPr>
            <p:ph type="pic" sz="quarter" idx="18"/>
          </p:nvPr>
        </p:nvSpPr>
        <p:spPr>
          <a:xfrm>
            <a:off x="6188765" y="3809997"/>
            <a:ext cx="2912903" cy="2286000"/>
          </a:xfrm>
        </p:spPr>
        <p:txBody>
          <a:bodyPr/>
          <a:lstStyle>
            <a:lvl1pPr>
              <a:defRPr>
                <a:solidFill>
                  <a:schemeClr val="tx1"/>
                </a:solidFill>
                <a:latin typeface="+mn-lt"/>
              </a:defRPr>
            </a:lvl1pPr>
          </a:lstStyle>
          <a:p>
            <a:r>
              <a:rPr lang="en-US"/>
              <a:t>Click icon to add picture</a:t>
            </a:r>
            <a:endParaRPr lang="en-US" dirty="0"/>
          </a:p>
        </p:txBody>
      </p:sp>
      <p:sp>
        <p:nvSpPr>
          <p:cNvPr id="17" name="Picture Placeholder 6"/>
          <p:cNvSpPr>
            <a:spLocks noGrp="1"/>
          </p:cNvSpPr>
          <p:nvPr>
            <p:ph type="pic" sz="quarter" idx="19"/>
          </p:nvPr>
        </p:nvSpPr>
        <p:spPr>
          <a:xfrm>
            <a:off x="3098431" y="3809997"/>
            <a:ext cx="2912903"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8" name="Picture Placeholder 6"/>
          <p:cNvSpPr>
            <a:spLocks noGrp="1"/>
          </p:cNvSpPr>
          <p:nvPr>
            <p:ph type="pic" sz="quarter" idx="20"/>
          </p:nvPr>
        </p:nvSpPr>
        <p:spPr>
          <a:xfrm>
            <a:off x="8098" y="3809997"/>
            <a:ext cx="2912903"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30243023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b="1">
                <a:solidFill>
                  <a:schemeClr val="accent4"/>
                </a:solidFill>
                <a:latin typeface="+mj-lt"/>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11" name="Picture Placeholder 6"/>
          <p:cNvSpPr>
            <a:spLocks noGrp="1"/>
          </p:cNvSpPr>
          <p:nvPr>
            <p:ph type="pic" sz="quarter" idx="17"/>
          </p:nvPr>
        </p:nvSpPr>
        <p:spPr>
          <a:xfrm>
            <a:off x="8467"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2" name="Picture Placeholder 6"/>
          <p:cNvSpPr>
            <a:spLocks noGrp="1"/>
          </p:cNvSpPr>
          <p:nvPr>
            <p:ph type="pic" sz="quarter" idx="18"/>
          </p:nvPr>
        </p:nvSpPr>
        <p:spPr>
          <a:xfrm>
            <a:off x="9228666"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3" name="Picture Placeholder 6"/>
          <p:cNvSpPr>
            <a:spLocks noGrp="1"/>
          </p:cNvSpPr>
          <p:nvPr>
            <p:ph type="pic" sz="quarter" idx="19"/>
          </p:nvPr>
        </p:nvSpPr>
        <p:spPr>
          <a:xfrm>
            <a:off x="9228666"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4" name="Picture Placeholder 6"/>
          <p:cNvSpPr>
            <a:spLocks noGrp="1"/>
          </p:cNvSpPr>
          <p:nvPr>
            <p:ph type="pic" sz="quarter" idx="20"/>
          </p:nvPr>
        </p:nvSpPr>
        <p:spPr>
          <a:xfrm>
            <a:off x="6155267"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5" name="Picture Placeholder 6"/>
          <p:cNvSpPr>
            <a:spLocks noGrp="1"/>
          </p:cNvSpPr>
          <p:nvPr>
            <p:ph type="pic" sz="quarter" idx="21"/>
          </p:nvPr>
        </p:nvSpPr>
        <p:spPr>
          <a:xfrm>
            <a:off x="6155267"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6" name="Picture Placeholder 6"/>
          <p:cNvSpPr>
            <a:spLocks noGrp="1"/>
          </p:cNvSpPr>
          <p:nvPr>
            <p:ph type="pic" sz="quarter" idx="22"/>
          </p:nvPr>
        </p:nvSpPr>
        <p:spPr>
          <a:xfrm>
            <a:off x="3081867"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7" name="Picture Placeholder 6"/>
          <p:cNvSpPr>
            <a:spLocks noGrp="1"/>
          </p:cNvSpPr>
          <p:nvPr>
            <p:ph type="pic" sz="quarter" idx="23"/>
          </p:nvPr>
        </p:nvSpPr>
        <p:spPr>
          <a:xfrm>
            <a:off x="3081867" y="453510"/>
            <a:ext cx="2967429" cy="2286000"/>
          </a:xfrm>
        </p:spPr>
        <p:txBody>
          <a:bodyPr/>
          <a:lstStyle>
            <a:lvl1pPr>
              <a:defRPr>
                <a:solidFill>
                  <a:schemeClr val="tx1"/>
                </a:soli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6236420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600">
                <a:solidFill>
                  <a:schemeClr val="tx1"/>
                </a:solidFill>
                <a:latin typeface="+mn-lt"/>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Tree>
    <p:extLst>
      <p:ext uri="{BB962C8B-B14F-4D97-AF65-F5344CB8AC3E}">
        <p14:creationId xmlns:p14="http://schemas.microsoft.com/office/powerpoint/2010/main" val="2595597805"/>
      </p:ext>
    </p:extLst>
  </p:cSld>
  <p:clrMapOvr>
    <a:masterClrMapping/>
  </p:clrMapOvr>
  <p:transition>
    <p:fade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DO NOT DISTRIBUTE - SENSITIVE INFORMATION</a:t>
            </a:r>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2694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lvl1pPr>
              <a:defRPr b="1">
                <a:solidFill>
                  <a:schemeClr val="accent4"/>
                </a:solidFill>
                <a:latin typeface="+mj-lt"/>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DO NOT DISTRIBUTE - SENSITIVE INFORMATION</a:t>
            </a:r>
          </a:p>
        </p:txBody>
      </p:sp>
      <p:sp>
        <p:nvSpPr>
          <p:cNvPr id="6" name="Slide Number Placeholder 5"/>
          <p:cNvSpPr>
            <a:spLocks noGrp="1"/>
          </p:cNvSpPr>
          <p:nvPr>
            <p:ph type="sldNum" sz="quarter" idx="12"/>
          </p:nvPr>
        </p:nvSpPr>
        <p:spPr/>
        <p:txBody>
          <a:bodyPr/>
          <a:lstStyle/>
          <a:p>
            <a:fld id="{554E2159-F1CD-4785-8BCA-D514045593A2}" type="slidenum">
              <a:rPr lang="en-US" smtClean="0"/>
              <a:t>‹#›</a:t>
            </a:fld>
            <a:endParaRPr lang="en-US"/>
          </a:p>
        </p:txBody>
      </p:sp>
    </p:spTree>
    <p:extLst>
      <p:ext uri="{BB962C8B-B14F-4D97-AF65-F5344CB8AC3E}">
        <p14:creationId xmlns:p14="http://schemas.microsoft.com/office/powerpoint/2010/main" val="3080625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1_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9590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34770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285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837176" y="2836884"/>
            <a:ext cx="10517648" cy="2344716"/>
          </a:xfrm>
        </p:spPr>
        <p:txBody>
          <a:bodyPr>
            <a:normAutofit/>
          </a:bodyPr>
          <a:lstStyle>
            <a:lvl1pPr marL="0" indent="0" algn="ctr">
              <a:buNone/>
              <a:defRPr sz="1950">
                <a:solidFill>
                  <a:srgbClr val="FFFFFF"/>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45717" y="5181600"/>
            <a:ext cx="1300569" cy="1398652"/>
          </a:xfrm>
          <a:prstGeom prst="rect">
            <a:avLst/>
          </a:prstGeom>
        </p:spPr>
      </p:pic>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763245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600"/>
              </a:spcBef>
              <a:spcAft>
                <a:spcPts val="300"/>
              </a:spcAft>
              <a:defRPr sz="1800"/>
            </a:lvl1pPr>
            <a:lvl2pPr marL="514337" indent="-171446">
              <a:buFont typeface="ITC Avant Garde Std Bk" panose="020B0502020202020204" pitchFamily="34" charset="0"/>
              <a:buChar char="»"/>
              <a:defRPr sz="1500"/>
            </a:lvl2pPr>
            <a:lvl3pPr marL="857228" indent="-171446">
              <a:buFont typeface="ITC Avant Garde Std Bk" panose="020B0502020202020204" pitchFamily="34" charset="0"/>
              <a:buChar char="•"/>
              <a:defRPr sz="1350"/>
            </a:lvl3pPr>
            <a:lvl4pPr marL="1200120" indent="-171446">
              <a:buFont typeface="ITC Avant Garde Std Bk" panose="020B0502020202020204" pitchFamily="34" charset="0"/>
              <a:buChar char="•"/>
              <a:defRPr sz="1200"/>
            </a:lvl4pPr>
            <a:lvl5pPr marL="1543012" indent="-171446">
              <a:buFont typeface="ITC Avant Garde Std Bk" panose="020B0502020202020204" pitchFamily="34" charset="0"/>
              <a:buChar cha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hasCustomPrompt="1"/>
          </p:nvPr>
        </p:nvSpPr>
        <p:spPr>
          <a:xfrm>
            <a:off x="838200" y="226141"/>
            <a:ext cx="10515600" cy="914400"/>
          </a:xfrm>
        </p:spPr>
        <p:txBody>
          <a:bodyPr>
            <a:normAutofit/>
          </a:bodyPr>
          <a:lstStyle>
            <a:lvl1pPr>
              <a:defRPr sz="2550">
                <a:latin typeface="ITC Avant Garde Std Md" panose="020B0602020202020204" pitchFamily="34" charset="0"/>
              </a:defRPr>
            </a:lvl1pPr>
          </a:lstStyle>
          <a:p>
            <a:r>
              <a:rPr lang="en-US" dirty="0"/>
              <a:t>CLICK TO EDIT MASTER TITLE STYLE</a:t>
            </a:r>
          </a:p>
        </p:txBody>
      </p:sp>
      <p:cxnSp>
        <p:nvCxnSpPr>
          <p:cNvPr id="4" name="Straight Connector 3"/>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838140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600"/>
              </a:spcBef>
              <a:spcAft>
                <a:spcPts val="300"/>
              </a:spcAft>
              <a:buNone/>
              <a:defRPr sz="1800"/>
            </a:lvl1pPr>
            <a:lvl2pPr marL="342892" indent="0">
              <a:buFont typeface="ITC Avant Garde Std Bk" panose="020B0502020202020204" pitchFamily="34" charset="0"/>
              <a:buNone/>
              <a:defRPr sz="1500"/>
            </a:lvl2pPr>
            <a:lvl3pPr marL="685783" indent="0">
              <a:buFont typeface="ITC Avant Garde Std Bk" panose="020B0502020202020204" pitchFamily="34" charset="0"/>
              <a:buNone/>
              <a:defRPr sz="1350"/>
            </a:lvl3pPr>
            <a:lvl4pPr marL="1028675" indent="0">
              <a:buFont typeface="ITC Avant Garde Std Bk" panose="020B0502020202020204" pitchFamily="34" charset="0"/>
              <a:buNone/>
              <a:defRPr sz="1200"/>
            </a:lvl4pPr>
            <a:lvl5pPr marL="1371566" indent="0">
              <a:buFont typeface="ITC Avant Garde Std Bk" panose="020B0502020202020204" pitchFamily="34" charset="0"/>
              <a:buNone/>
              <a:defRPr sz="1200"/>
            </a:lvl5pPr>
          </a:lstStyle>
          <a:p>
            <a:pPr lvl="0"/>
            <a:r>
              <a:rPr lang="en-US"/>
              <a:t>Edit Master text styles</a:t>
            </a:r>
          </a:p>
        </p:txBody>
      </p:sp>
    </p:spTree>
    <p:extLst>
      <p:ext uri="{BB962C8B-B14F-4D97-AF65-F5344CB8AC3E}">
        <p14:creationId xmlns:p14="http://schemas.microsoft.com/office/powerpoint/2010/main" val="1657884394"/>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285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
        <p:nvSpPr>
          <p:cNvPr id="5"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2460867465"/>
      </p:ext>
    </p:extLst>
  </p:cSld>
  <p:clrMapOvr>
    <a:masterClrMapping/>
  </p:clrMapOvr>
  <p:extLst mod="1">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8200" y="228600"/>
            <a:ext cx="10515600" cy="914400"/>
          </a:xfrm>
        </p:spPr>
        <p:txBody>
          <a:body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3296543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sz="1800" b="0">
                <a:latin typeface="ITC Avant Garde Std Md" panose="020B0602020202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8" y="228600"/>
            <a:ext cx="10515600" cy="914400"/>
          </a:xfrm>
        </p:spPr>
        <p:txBody>
          <a:bodyPr/>
          <a:lstStyle/>
          <a:p>
            <a:r>
              <a:rPr lang="en-US" dirty="0"/>
              <a:t>CLICK TO EDIT MASTER TITLE STYLE</a:t>
            </a:r>
          </a:p>
        </p:txBody>
      </p:sp>
      <p:cxnSp>
        <p:nvCxnSpPr>
          <p:cNvPr id="7" name="Straight Connector 6"/>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21865630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cxnSp>
        <p:nvCxnSpPr>
          <p:cNvPr id="3" name="Straight Connector 2"/>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0171825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600"/>
              </a:spcBef>
              <a:spcAft>
                <a:spcPts val="300"/>
              </a:spcAft>
              <a:buNone/>
              <a:defRPr sz="1800"/>
            </a:lvl1pPr>
            <a:lvl2pPr marL="342892" indent="0">
              <a:buFont typeface="ITC Avant Garde Std Bk" panose="020B0502020202020204" pitchFamily="34" charset="0"/>
              <a:buNone/>
              <a:defRPr sz="1500"/>
            </a:lvl2pPr>
            <a:lvl3pPr marL="685783" indent="0">
              <a:buFont typeface="ITC Avant Garde Std Bk" panose="020B0502020202020204" pitchFamily="34" charset="0"/>
              <a:buNone/>
              <a:defRPr sz="1350"/>
            </a:lvl3pPr>
            <a:lvl4pPr marL="1028675" indent="0">
              <a:buFont typeface="ITC Avant Garde Std Bk" panose="020B0502020202020204" pitchFamily="34" charset="0"/>
              <a:buNone/>
              <a:defRPr sz="1200"/>
            </a:lvl4pPr>
            <a:lvl5pPr marL="1371566" indent="0">
              <a:buFont typeface="ITC Avant Garde Std Bk" panose="020B0502020202020204" pitchFamily="34" charset="0"/>
              <a:buNone/>
              <a:defRPr sz="1200"/>
            </a:lvl5pPr>
          </a:lstStyle>
          <a:p>
            <a:pPr lvl="0"/>
            <a:r>
              <a:rPr lang="en-US"/>
              <a:t>Edit Master text styles</a:t>
            </a:r>
          </a:p>
        </p:txBody>
      </p:sp>
      <p:sp>
        <p:nvSpPr>
          <p:cNvPr id="5"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7772755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085815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7" name="Content Placeholder 16"/>
          <p:cNvSpPr>
            <a:spLocks noGrp="1"/>
          </p:cNvSpPr>
          <p:nvPr>
            <p:ph sz="quarter" idx="10"/>
          </p:nvPr>
        </p:nvSpPr>
        <p:spPr>
          <a:xfrm>
            <a:off x="839789" y="2312877"/>
            <a:ext cx="5024299" cy="4240325"/>
          </a:xfrm>
        </p:spPr>
        <p:txBody>
          <a:bodyPr/>
          <a:lstStyle>
            <a:lvl1pPr marL="0" indent="0">
              <a:buNone/>
              <a:defRPr/>
            </a:lvl1pPr>
            <a:lvl2pPr marL="342892" indent="0">
              <a:buNone/>
              <a:defRPr/>
            </a:lvl2pPr>
          </a:lstStyle>
          <a:p>
            <a:pPr lvl="0"/>
            <a:r>
              <a:rPr lang="en-US"/>
              <a:t>Edit Master text styles</a:t>
            </a:r>
          </a:p>
        </p:txBody>
      </p:sp>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8127930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6244121" y="3809998"/>
            <a:ext cx="3852428" cy="2286000"/>
          </a:xfrm>
        </p:spPr>
        <p:txBody>
          <a:bodyPr/>
          <a:lstStyle/>
          <a:p>
            <a:r>
              <a:rPr lang="en-US"/>
              <a:t>Click icon to add picture</a:t>
            </a:r>
          </a:p>
        </p:txBody>
      </p:sp>
      <p:sp>
        <p:nvSpPr>
          <p:cNvPr id="19" name="Picture Placeholder 6"/>
          <p:cNvSpPr>
            <a:spLocks noGrp="1"/>
          </p:cNvSpPr>
          <p:nvPr>
            <p:ph type="pic" sz="quarter" idx="19"/>
          </p:nvPr>
        </p:nvSpPr>
        <p:spPr>
          <a:xfrm>
            <a:off x="2086987" y="3809998"/>
            <a:ext cx="3852428" cy="2286000"/>
          </a:xfrm>
        </p:spPr>
        <p:txBody>
          <a:bodyPr/>
          <a:lstStyle/>
          <a:p>
            <a:r>
              <a:rPr lang="en-US"/>
              <a:t>Click icon to add picture</a:t>
            </a:r>
          </a:p>
        </p:txBody>
      </p:sp>
      <p:sp>
        <p:nvSpPr>
          <p:cNvPr id="7"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4324172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6"/>
          <p:cNvSpPr>
            <a:spLocks noGrp="1"/>
          </p:cNvSpPr>
          <p:nvPr>
            <p:ph type="pic" sz="quarter" idx="18"/>
          </p:nvPr>
        </p:nvSpPr>
        <p:spPr>
          <a:xfrm>
            <a:off x="4169787" y="3809998"/>
            <a:ext cx="3852428" cy="2286000"/>
          </a:xfrm>
        </p:spPr>
        <p:txBody>
          <a:bodyPr/>
          <a:lstStyle/>
          <a:p>
            <a:r>
              <a:rPr lang="en-US"/>
              <a:t>Click icon to add picture</a:t>
            </a:r>
          </a:p>
        </p:txBody>
      </p:sp>
      <p:sp>
        <p:nvSpPr>
          <p:cNvPr id="19" name="Picture Placeholder 6"/>
          <p:cNvSpPr>
            <a:spLocks noGrp="1"/>
          </p:cNvSpPr>
          <p:nvPr>
            <p:ph type="pic" sz="quarter" idx="19"/>
          </p:nvPr>
        </p:nvSpPr>
        <p:spPr>
          <a:xfrm>
            <a:off x="12653" y="3809998"/>
            <a:ext cx="3852428" cy="2286000"/>
          </a:xfrm>
        </p:spPr>
        <p:txBody>
          <a:bodyPr/>
          <a:lstStyle/>
          <a:p>
            <a:r>
              <a:rPr lang="en-US"/>
              <a:t>Click icon to add picture</a:t>
            </a:r>
          </a:p>
        </p:txBody>
      </p:sp>
      <p:sp>
        <p:nvSpPr>
          <p:cNvPr id="20" name="Picture Placeholder 6"/>
          <p:cNvSpPr>
            <a:spLocks noGrp="1"/>
          </p:cNvSpPr>
          <p:nvPr>
            <p:ph type="pic" sz="quarter" idx="20"/>
          </p:nvPr>
        </p:nvSpPr>
        <p:spPr>
          <a:xfrm>
            <a:off x="8339571" y="3809998"/>
            <a:ext cx="3852428" cy="2286000"/>
          </a:xfrm>
        </p:spPr>
        <p:txBody>
          <a:bodyPr/>
          <a:lstStyle/>
          <a:p>
            <a:r>
              <a:rPr lang="en-US"/>
              <a:t>Click icon to add picture</a:t>
            </a:r>
          </a:p>
        </p:txBody>
      </p:sp>
      <p:sp>
        <p:nvSpPr>
          <p:cNvPr id="8"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2060468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11" name="Picture Placeholder 2"/>
          <p:cNvSpPr>
            <a:spLocks noGrp="1"/>
          </p:cNvSpPr>
          <p:nvPr>
            <p:ph type="pic" idx="10"/>
          </p:nvPr>
        </p:nvSpPr>
        <p:spPr>
          <a:xfrm>
            <a:off x="8453161" y="563813"/>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12" name="Picture Placeholder 2"/>
          <p:cNvSpPr>
            <a:spLocks noGrp="1"/>
          </p:cNvSpPr>
          <p:nvPr>
            <p:ph type="pic" idx="11"/>
          </p:nvPr>
        </p:nvSpPr>
        <p:spPr>
          <a:xfrm>
            <a:off x="5183189"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13" name="Picture Placeholder 2"/>
          <p:cNvSpPr>
            <a:spLocks noGrp="1"/>
          </p:cNvSpPr>
          <p:nvPr>
            <p:ph type="pic" idx="12"/>
          </p:nvPr>
        </p:nvSpPr>
        <p:spPr>
          <a:xfrm>
            <a:off x="8453161" y="3366648"/>
            <a:ext cx="3185561" cy="2729723"/>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p>
        </p:txBody>
      </p:sp>
      <p:sp>
        <p:nvSpPr>
          <p:cNvPr id="9" name="Slide Number Placeholder 5"/>
          <p:cNvSpPr>
            <a:spLocks noGrp="1"/>
          </p:cNvSpPr>
          <p:nvPr>
            <p:ph type="sldNum" sz="quarter" idx="15"/>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515866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347401"/>
      </p:ext>
    </p:extLst>
  </p:cSld>
  <p:clrMapOvr>
    <a:masterClrMapping/>
  </p:clrMapOvr>
  <p:transition>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p>
            <a:r>
              <a:rPr lang="en-US"/>
              <a:t>Click icon to add picture</a:t>
            </a:r>
          </a:p>
        </p:txBody>
      </p:sp>
      <p:sp>
        <p:nvSpPr>
          <p:cNvPr id="12" name="Content Placeholder 11"/>
          <p:cNvSpPr>
            <a:spLocks noGrp="1"/>
          </p:cNvSpPr>
          <p:nvPr>
            <p:ph sz="quarter" idx="17"/>
          </p:nvPr>
        </p:nvSpPr>
        <p:spPr>
          <a:xfrm>
            <a:off x="838200" y="1292872"/>
            <a:ext cx="10515600" cy="2533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Picture Placeholder 6"/>
          <p:cNvSpPr>
            <a:spLocks noGrp="1"/>
          </p:cNvSpPr>
          <p:nvPr>
            <p:ph type="pic" sz="quarter" idx="18"/>
          </p:nvPr>
        </p:nvSpPr>
        <p:spPr>
          <a:xfrm>
            <a:off x="6188765" y="3809997"/>
            <a:ext cx="2912903" cy="2286000"/>
          </a:xfrm>
        </p:spPr>
        <p:txBody>
          <a:bodyPr/>
          <a:lstStyle/>
          <a:p>
            <a:r>
              <a:rPr lang="en-US"/>
              <a:t>Click icon to add picture</a:t>
            </a:r>
          </a:p>
        </p:txBody>
      </p:sp>
      <p:sp>
        <p:nvSpPr>
          <p:cNvPr id="17" name="Picture Placeholder 6"/>
          <p:cNvSpPr>
            <a:spLocks noGrp="1"/>
          </p:cNvSpPr>
          <p:nvPr>
            <p:ph type="pic" sz="quarter" idx="19"/>
          </p:nvPr>
        </p:nvSpPr>
        <p:spPr>
          <a:xfrm>
            <a:off x="3098431" y="3809997"/>
            <a:ext cx="2912903" cy="2286000"/>
          </a:xfrm>
        </p:spPr>
        <p:txBody>
          <a:bodyPr/>
          <a:lstStyle/>
          <a:p>
            <a:r>
              <a:rPr lang="en-US"/>
              <a:t>Click icon to add picture</a:t>
            </a:r>
          </a:p>
        </p:txBody>
      </p:sp>
      <p:sp>
        <p:nvSpPr>
          <p:cNvPr id="18" name="Picture Placeholder 6"/>
          <p:cNvSpPr>
            <a:spLocks noGrp="1"/>
          </p:cNvSpPr>
          <p:nvPr>
            <p:ph type="pic" sz="quarter" idx="20"/>
          </p:nvPr>
        </p:nvSpPr>
        <p:spPr>
          <a:xfrm>
            <a:off x="8098" y="3809997"/>
            <a:ext cx="2912903" cy="2286000"/>
          </a:xfrm>
        </p:spPr>
        <p:txBody>
          <a:bodyPr/>
          <a:lstStyle/>
          <a:p>
            <a:r>
              <a:rPr lang="en-US"/>
              <a:t>Click icon to add picture</a:t>
            </a:r>
          </a:p>
        </p:txBody>
      </p:sp>
      <p:sp>
        <p:nvSpPr>
          <p:cNvPr id="9"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8696762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p>
            <a:r>
              <a:rPr lang="en-US"/>
              <a:t>Click icon to add picture</a:t>
            </a:r>
          </a:p>
        </p:txBody>
      </p:sp>
      <p:sp>
        <p:nvSpPr>
          <p:cNvPr id="11" name="Picture Placeholder 6"/>
          <p:cNvSpPr>
            <a:spLocks noGrp="1"/>
          </p:cNvSpPr>
          <p:nvPr>
            <p:ph type="pic" sz="quarter" idx="17"/>
          </p:nvPr>
        </p:nvSpPr>
        <p:spPr>
          <a:xfrm>
            <a:off x="8467" y="453510"/>
            <a:ext cx="2967429" cy="2286000"/>
          </a:xfrm>
        </p:spPr>
        <p:txBody>
          <a:bodyPr/>
          <a:lstStyle/>
          <a:p>
            <a:r>
              <a:rPr lang="en-US"/>
              <a:t>Click icon to add picture</a:t>
            </a:r>
          </a:p>
        </p:txBody>
      </p:sp>
      <p:sp>
        <p:nvSpPr>
          <p:cNvPr id="22" name="Picture Placeholder 6"/>
          <p:cNvSpPr>
            <a:spLocks noGrp="1"/>
          </p:cNvSpPr>
          <p:nvPr>
            <p:ph type="pic" sz="quarter" idx="18"/>
          </p:nvPr>
        </p:nvSpPr>
        <p:spPr>
          <a:xfrm>
            <a:off x="9228666" y="3886200"/>
            <a:ext cx="2967429" cy="2286000"/>
          </a:xfrm>
        </p:spPr>
        <p:txBody>
          <a:bodyPr/>
          <a:lstStyle/>
          <a:p>
            <a:r>
              <a:rPr lang="en-US"/>
              <a:t>Click icon to add picture</a:t>
            </a:r>
          </a:p>
        </p:txBody>
      </p:sp>
      <p:sp>
        <p:nvSpPr>
          <p:cNvPr id="23" name="Picture Placeholder 6"/>
          <p:cNvSpPr>
            <a:spLocks noGrp="1"/>
          </p:cNvSpPr>
          <p:nvPr>
            <p:ph type="pic" sz="quarter" idx="19"/>
          </p:nvPr>
        </p:nvSpPr>
        <p:spPr>
          <a:xfrm>
            <a:off x="9228666" y="453510"/>
            <a:ext cx="2967429" cy="2286000"/>
          </a:xfrm>
        </p:spPr>
        <p:txBody>
          <a:bodyPr/>
          <a:lstStyle/>
          <a:p>
            <a:r>
              <a:rPr lang="en-US"/>
              <a:t>Click icon to add picture</a:t>
            </a:r>
          </a:p>
        </p:txBody>
      </p:sp>
      <p:sp>
        <p:nvSpPr>
          <p:cNvPr id="24" name="Picture Placeholder 6"/>
          <p:cNvSpPr>
            <a:spLocks noGrp="1"/>
          </p:cNvSpPr>
          <p:nvPr>
            <p:ph type="pic" sz="quarter" idx="20"/>
          </p:nvPr>
        </p:nvSpPr>
        <p:spPr>
          <a:xfrm>
            <a:off x="6155267" y="3886200"/>
            <a:ext cx="2967429" cy="2286000"/>
          </a:xfrm>
        </p:spPr>
        <p:txBody>
          <a:bodyPr/>
          <a:lstStyle/>
          <a:p>
            <a:r>
              <a:rPr lang="en-US"/>
              <a:t>Click icon to add picture</a:t>
            </a:r>
          </a:p>
        </p:txBody>
      </p:sp>
      <p:sp>
        <p:nvSpPr>
          <p:cNvPr id="25" name="Picture Placeholder 6"/>
          <p:cNvSpPr>
            <a:spLocks noGrp="1"/>
          </p:cNvSpPr>
          <p:nvPr>
            <p:ph type="pic" sz="quarter" idx="21"/>
          </p:nvPr>
        </p:nvSpPr>
        <p:spPr>
          <a:xfrm>
            <a:off x="6155267" y="453510"/>
            <a:ext cx="2967429" cy="2286000"/>
          </a:xfrm>
        </p:spPr>
        <p:txBody>
          <a:bodyPr/>
          <a:lstStyle/>
          <a:p>
            <a:r>
              <a:rPr lang="en-US"/>
              <a:t>Click icon to add picture</a:t>
            </a:r>
          </a:p>
        </p:txBody>
      </p:sp>
      <p:sp>
        <p:nvSpPr>
          <p:cNvPr id="26" name="Picture Placeholder 6"/>
          <p:cNvSpPr>
            <a:spLocks noGrp="1"/>
          </p:cNvSpPr>
          <p:nvPr>
            <p:ph type="pic" sz="quarter" idx="22"/>
          </p:nvPr>
        </p:nvSpPr>
        <p:spPr>
          <a:xfrm>
            <a:off x="3081867" y="3886200"/>
            <a:ext cx="2967429" cy="2286000"/>
          </a:xfrm>
        </p:spPr>
        <p:txBody>
          <a:bodyPr/>
          <a:lstStyle/>
          <a:p>
            <a:r>
              <a:rPr lang="en-US"/>
              <a:t>Click icon to add picture</a:t>
            </a:r>
          </a:p>
        </p:txBody>
      </p:sp>
      <p:sp>
        <p:nvSpPr>
          <p:cNvPr id="27" name="Picture Placeholder 6"/>
          <p:cNvSpPr>
            <a:spLocks noGrp="1"/>
          </p:cNvSpPr>
          <p:nvPr>
            <p:ph type="pic" sz="quarter" idx="23"/>
          </p:nvPr>
        </p:nvSpPr>
        <p:spPr>
          <a:xfrm>
            <a:off x="3081867" y="453510"/>
            <a:ext cx="2967429" cy="2286000"/>
          </a:xfrm>
        </p:spPr>
        <p:txBody>
          <a:bodyPr/>
          <a:lstStyle/>
          <a:p>
            <a:r>
              <a:rPr lang="en-US"/>
              <a:t>Click icon to add picture</a:t>
            </a:r>
          </a:p>
        </p:txBody>
      </p:sp>
      <p:sp>
        <p:nvSpPr>
          <p:cNvPr id="13"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6768550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Content Placeholder 10"/>
          <p:cNvSpPr>
            <a:spLocks noGrp="1"/>
          </p:cNvSpPr>
          <p:nvPr>
            <p:ph sz="quarter" idx="10"/>
          </p:nvPr>
        </p:nvSpPr>
        <p:spPr>
          <a:xfrm>
            <a:off x="5420256" y="987425"/>
            <a:ext cx="6396037" cy="5194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839789" y="457200"/>
            <a:ext cx="4197879" cy="1600200"/>
          </a:xfrm>
        </p:spPr>
        <p:txBody>
          <a:bodyPr anchor="b">
            <a:normAutofit/>
          </a:bodyPr>
          <a:lstStyle>
            <a:lvl1pPr>
              <a:defRPr sz="2550"/>
            </a:lvl1pPr>
          </a:lstStyle>
          <a:p>
            <a:r>
              <a:rPr lang="en-US" dirty="0"/>
              <a:t>CLICK TO EDIT MASTER TITLE STYLE</a:t>
            </a:r>
          </a:p>
        </p:txBody>
      </p:sp>
      <p:sp>
        <p:nvSpPr>
          <p:cNvPr id="4" name="Text Placeholder 3"/>
          <p:cNvSpPr>
            <a:spLocks noGrp="1"/>
          </p:cNvSpPr>
          <p:nvPr>
            <p:ph type="body" sz="half" idx="2"/>
          </p:nvPr>
        </p:nvSpPr>
        <p:spPr>
          <a:xfrm>
            <a:off x="839789" y="2057399"/>
            <a:ext cx="4197879" cy="4055533"/>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1257713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1381729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231445444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9400309" y="5631922"/>
            <a:ext cx="2791691" cy="1012362"/>
          </a:xfrm>
          <a:prstGeom prst="rect">
            <a:avLst/>
          </a:prstGeom>
        </p:spPr>
        <p:txBody>
          <a:bodyPr/>
          <a:lstStyle>
            <a:lvl1pPr algn="r">
              <a:defRPr/>
            </a:lvl1pPr>
          </a:lstStyle>
          <a:p>
            <a:fld id="{554E2159-F1CD-4785-8BCA-D514045593A2}" type="slidenum">
              <a:rPr lang="en-US" smtClean="0"/>
              <a:pPr/>
              <a:t>‹#›</a:t>
            </a:fld>
            <a:endParaRPr lang="en-US" dirty="0"/>
          </a:p>
        </p:txBody>
      </p:sp>
    </p:spTree>
    <p:extLst>
      <p:ext uri="{BB962C8B-B14F-4D97-AF65-F5344CB8AC3E}">
        <p14:creationId xmlns:p14="http://schemas.microsoft.com/office/powerpoint/2010/main" val="36958317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20243" y="313402"/>
            <a:ext cx="10551516" cy="2387600"/>
          </a:xfrm>
          <a:noFill/>
        </p:spPr>
        <p:txBody>
          <a:bodyPr anchor="b">
            <a:normAutofit/>
          </a:bodyPr>
          <a:lstStyle>
            <a:lvl1pPr algn="ctr">
              <a:defRPr sz="3800">
                <a:solidFill>
                  <a:schemeClr val="accent2"/>
                </a:solidFill>
                <a:latin typeface="+mj-lt"/>
              </a:defRPr>
            </a:lvl1pPr>
          </a:lstStyle>
          <a:p>
            <a:r>
              <a:rPr lang="en-US" dirty="0"/>
              <a:t>CLICK TO EDIT MASTER 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8125" y="4991412"/>
            <a:ext cx="1343891" cy="1342101"/>
          </a:xfrm>
          <a:prstGeom prst="rect">
            <a:avLst/>
          </a:prstGeom>
        </p:spPr>
      </p:pic>
      <p:sp>
        <p:nvSpPr>
          <p:cNvPr id="3" name="Subtitle 2"/>
          <p:cNvSpPr>
            <a:spLocks noGrp="1"/>
          </p:cNvSpPr>
          <p:nvPr>
            <p:ph type="subTitle" idx="1"/>
          </p:nvPr>
        </p:nvSpPr>
        <p:spPr>
          <a:xfrm>
            <a:off x="837176" y="2836886"/>
            <a:ext cx="10517648" cy="2017749"/>
          </a:xfrm>
        </p:spPr>
        <p:txBody>
          <a:bodyPr>
            <a:normAutofit/>
          </a:bodyPr>
          <a:lstStyle>
            <a:lvl1pPr marL="0" indent="0" algn="ctr">
              <a:buNone/>
              <a:defRPr sz="26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540E212B-D17C-4F8F-AA66-571D2548BC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76800" y="5105400"/>
            <a:ext cx="1934728" cy="1449114"/>
          </a:xfrm>
          <a:prstGeom prst="rect">
            <a:avLst/>
          </a:prstGeom>
        </p:spPr>
      </p:pic>
    </p:spTree>
    <p:extLst>
      <p:ext uri="{BB962C8B-B14F-4D97-AF65-F5344CB8AC3E}">
        <p14:creationId xmlns:p14="http://schemas.microsoft.com/office/powerpoint/2010/main" val="41877286"/>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1280160"/>
            <a:ext cx="10515600" cy="5267114"/>
          </a:xfrm>
        </p:spPr>
        <p:txBody>
          <a:bodyPr>
            <a:normAutofit/>
          </a:bodyPr>
          <a:lstStyle>
            <a:lvl1pPr>
              <a:lnSpc>
                <a:spcPct val="100000"/>
              </a:lnSpc>
              <a:spcBef>
                <a:spcPts val="800"/>
              </a:spcBef>
              <a:spcAft>
                <a:spcPts val="400"/>
              </a:spcAft>
              <a:defRPr sz="2400">
                <a:solidFill>
                  <a:schemeClr val="tx1"/>
                </a:solidFill>
              </a:defRPr>
            </a:lvl1pPr>
            <a:lvl2pPr marL="685766" indent="-228589">
              <a:buFont typeface="ITC Avant Garde Std Bk" panose="020B0502020202020204" pitchFamily="34" charset="0"/>
              <a:buChar char="»"/>
              <a:defRPr sz="2000">
                <a:solidFill>
                  <a:schemeClr val="tx1"/>
                </a:solidFill>
              </a:defRPr>
            </a:lvl2pPr>
            <a:lvl3pPr marL="1142942" indent="-228589">
              <a:buFont typeface="ITC Avant Garde Std Bk" panose="020B0502020202020204" pitchFamily="34" charset="0"/>
              <a:buChar char="•"/>
              <a:defRPr sz="1800">
                <a:solidFill>
                  <a:schemeClr val="tx1"/>
                </a:solidFill>
              </a:defRPr>
            </a:lvl3pPr>
            <a:lvl4pPr marL="1600120" indent="-228589">
              <a:buFont typeface="ITC Avant Garde Std Bk" panose="020B0502020202020204" pitchFamily="34" charset="0"/>
              <a:buChar char="•"/>
              <a:defRPr sz="1600">
                <a:solidFill>
                  <a:schemeClr val="tx1"/>
                </a:solidFill>
              </a:defRPr>
            </a:lvl4pPr>
            <a:lvl5pPr marL="2057298" indent="-228589">
              <a:buFont typeface="ITC Avant Garde Std Bk" panose="020B0502020202020204" pitchFamily="34" charset="0"/>
              <a:buChar cha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hasCustomPrompt="1"/>
          </p:nvPr>
        </p:nvSpPr>
        <p:spPr>
          <a:xfrm>
            <a:off x="838200" y="226141"/>
            <a:ext cx="10515600" cy="914400"/>
          </a:xfrm>
        </p:spPr>
        <p:txBody>
          <a:bodyPr>
            <a:normAutofit/>
          </a:bodyPr>
          <a:lstStyle>
            <a:lvl1pPr>
              <a:defRPr sz="3000">
                <a:solidFill>
                  <a:schemeClr val="accent4"/>
                </a:solidFill>
                <a:latin typeface="+mj-lt"/>
              </a:defRPr>
            </a:lvl1pPr>
          </a:lstStyle>
          <a:p>
            <a:r>
              <a:rPr lang="en-US" dirty="0"/>
              <a:t>CLICK TO EDIT MASTER TITLE STYLE</a:t>
            </a:r>
          </a:p>
        </p:txBody>
      </p:sp>
      <p:cxnSp>
        <p:nvCxnSpPr>
          <p:cNvPr id="4" name="Straight Connector 3"/>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455187"/>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789" y="1110113"/>
            <a:ext cx="10515600" cy="1971025"/>
          </a:xfrm>
          <a:noFill/>
        </p:spPr>
        <p:txBody>
          <a:bodyPr anchor="b">
            <a:normAutofit/>
          </a:bodyPr>
          <a:lstStyle>
            <a:lvl1pPr algn="ctr">
              <a:defRPr sz="38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841789" y="3200405"/>
            <a:ext cx="10515600" cy="2812772"/>
          </a:xfrm>
        </p:spPr>
        <p:txBody>
          <a:bodyPr>
            <a:normAutofit/>
          </a:bodyPr>
          <a:lstStyle>
            <a:lvl1pPr marL="0" indent="0" algn="ctr">
              <a:buNone/>
              <a:defRPr sz="24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13701252"/>
      </p:ext>
    </p:extLst>
  </p:cSld>
  <p:clrMapOvr>
    <a:masterClrMapping/>
  </p:clrMapOvr>
  <p:extLst mod="1">
    <p:ext uri="{DCECCB84-F9BA-43D5-87BE-67443E8EF086}">
      <p15:sldGuideLst xmlns:p15="http://schemas.microsoft.com/office/powerpoint/2012/main">
        <p15:guide id="2" pos="3840">
          <p15:clr>
            <a:srgbClr val="FBAE40"/>
          </p15:clr>
        </p15:guide>
        <p15:guide id="3" orient="horz" pos="2160">
          <p15:clr>
            <a:srgbClr val="FBAE40"/>
          </p15:clr>
        </p15:guide>
        <p15:guide id="4" pos="512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wo Column Content 1">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172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8200" y="228600"/>
            <a:ext cx="10515600" cy="914400"/>
          </a:xfrm>
        </p:spPr>
        <p:txBody>
          <a:bodyPr/>
          <a:lstStyle>
            <a:lvl1pPr>
              <a:defRPr b="1">
                <a:solidFill>
                  <a:schemeClr val="accent4"/>
                </a:solidFill>
                <a:latin typeface="+mj-lt"/>
              </a:defRPr>
            </a:lvl1pPr>
          </a:lstStyle>
          <a:p>
            <a:r>
              <a:rPr lang="en-US" dirty="0"/>
              <a:t>CLICK TO EDIT MASTER TITLE STYLE</a:t>
            </a:r>
          </a:p>
        </p:txBody>
      </p:sp>
      <p:sp>
        <p:nvSpPr>
          <p:cNvPr id="3" name="Content Placeholder 2"/>
          <p:cNvSpPr>
            <a:spLocks noGrp="1"/>
          </p:cNvSpPr>
          <p:nvPr>
            <p:ph sz="half" idx="1"/>
          </p:nvPr>
        </p:nvSpPr>
        <p:spPr>
          <a:xfrm>
            <a:off x="838200" y="1298448"/>
            <a:ext cx="5181600" cy="4893226"/>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5" name="Straight Connector 4"/>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1352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2550"/>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17" name="Content Placeholder 16"/>
          <p:cNvSpPr>
            <a:spLocks noGrp="1"/>
          </p:cNvSpPr>
          <p:nvPr>
            <p:ph sz="quarter" idx="10"/>
          </p:nvPr>
        </p:nvSpPr>
        <p:spPr>
          <a:xfrm>
            <a:off x="839789" y="2312877"/>
            <a:ext cx="5024299" cy="4240325"/>
          </a:xfrm>
        </p:spPr>
        <p:txBody>
          <a:bodyPr/>
          <a:lstStyle>
            <a:lvl1pPr marL="0" indent="0">
              <a:buNone/>
              <a:defRPr/>
            </a:lvl1pPr>
            <a:lvl2pPr marL="342892" indent="0">
              <a:buNone/>
              <a:defRPr/>
            </a:lvl2pPr>
          </a:lstStyle>
          <a:p>
            <a:pPr lvl="0"/>
            <a:r>
              <a:rPr lang="en-US"/>
              <a:t>Edit Master text styles</a:t>
            </a:r>
          </a:p>
        </p:txBody>
      </p:sp>
    </p:spTree>
    <p:extLst>
      <p:ext uri="{BB962C8B-B14F-4D97-AF65-F5344CB8AC3E}">
        <p14:creationId xmlns:p14="http://schemas.microsoft.com/office/powerpoint/2010/main" val="3615393152"/>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wo Column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298448"/>
            <a:ext cx="5157787" cy="823912"/>
          </a:xfrm>
        </p:spPr>
        <p:txBody>
          <a:bodyPr anchor="b"/>
          <a:lstStyle>
            <a:lvl1pPr marL="0" indent="0">
              <a:buNone/>
              <a:defRPr sz="2400" b="1">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121042"/>
            <a:ext cx="5157787"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298448"/>
            <a:ext cx="5183188" cy="823912"/>
          </a:xfrm>
        </p:spPr>
        <p:txBody>
          <a:bodyPr anchor="b"/>
          <a:lstStyle>
            <a:lvl1pPr marL="0" indent="0">
              <a:buNone/>
              <a:defRPr lang="en-US" b="1" dirty="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121042"/>
            <a:ext cx="5183188" cy="405115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9788" y="228600"/>
            <a:ext cx="10515600" cy="914400"/>
          </a:xfrm>
        </p:spPr>
        <p:txBody>
          <a:bodyPr/>
          <a:lstStyle>
            <a:lvl1pPr>
              <a:defRPr b="1">
                <a:solidFill>
                  <a:schemeClr val="accent4"/>
                </a:solidFill>
                <a:latin typeface="+mj-lt"/>
              </a:defRPr>
            </a:lvl1pPr>
          </a:lstStyle>
          <a:p>
            <a:r>
              <a:rPr lang="en-US" dirty="0"/>
              <a:t>CLICK TO EDIT MASTER TITLE STYLE</a:t>
            </a:r>
          </a:p>
        </p:txBody>
      </p:sp>
      <p:cxnSp>
        <p:nvCxnSpPr>
          <p:cNvPr id="7" name="Straight Connector 6"/>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477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cxnSp>
        <p:nvCxnSpPr>
          <p:cNvPr id="3" name="Straight Connector 2"/>
          <p:cNvCxnSpPr/>
          <p:nvPr/>
        </p:nvCxnSpPr>
        <p:spPr>
          <a:xfrm>
            <a:off x="846240" y="1183149"/>
            <a:ext cx="1050756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240879"/>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841248" y="711202"/>
            <a:ext cx="10515600" cy="5452533"/>
          </a:xfrm>
        </p:spPr>
        <p:txBody>
          <a:bodyPr>
            <a:normAutofit/>
          </a:bodyPr>
          <a:lstStyle>
            <a:lvl1pPr marL="0" indent="0">
              <a:lnSpc>
                <a:spcPct val="100000"/>
              </a:lnSpc>
              <a:spcBef>
                <a:spcPts val="800"/>
              </a:spcBef>
              <a:spcAft>
                <a:spcPts val="400"/>
              </a:spcAft>
              <a:buNone/>
              <a:defRPr sz="2400">
                <a:solidFill>
                  <a:schemeClr val="tx1"/>
                </a:solidFill>
                <a:latin typeface="+mn-lt"/>
                <a:cs typeface="Calibri" panose="020F0502020204030204" pitchFamily="34" charset="0"/>
              </a:defRPr>
            </a:lvl1pPr>
            <a:lvl2pPr marL="457178" indent="0">
              <a:buFont typeface="ITC Avant Garde Std Bk" panose="020B0502020202020204" pitchFamily="34" charset="0"/>
              <a:buNone/>
              <a:defRPr sz="2000"/>
            </a:lvl2pPr>
            <a:lvl3pPr marL="914354" indent="0">
              <a:buFont typeface="ITC Avant Garde Std Bk" panose="020B0502020202020204" pitchFamily="34" charset="0"/>
              <a:buNone/>
              <a:defRPr sz="1800"/>
            </a:lvl3pPr>
            <a:lvl4pPr marL="1371532" indent="0">
              <a:buFont typeface="ITC Avant Garde Std Bk" panose="020B0502020202020204" pitchFamily="34" charset="0"/>
              <a:buNone/>
              <a:defRPr sz="1600"/>
            </a:lvl4pPr>
            <a:lvl5pPr marL="1828709" indent="0">
              <a:buFont typeface="ITC Avant Garde Std Bk" panose="020B0502020202020204" pitchFamily="34" charset="0"/>
              <a:buNone/>
              <a:defRPr sz="1600"/>
            </a:lvl5pPr>
          </a:lstStyle>
          <a:p>
            <a:pPr lvl="0"/>
            <a:r>
              <a:rPr lang="en-US"/>
              <a:t>Edit Master text styles</a:t>
            </a:r>
          </a:p>
        </p:txBody>
      </p:sp>
    </p:spTree>
    <p:extLst>
      <p:ext uri="{BB962C8B-B14F-4D97-AF65-F5344CB8AC3E}">
        <p14:creationId xmlns:p14="http://schemas.microsoft.com/office/powerpoint/2010/main" val="29246035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679337"/>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618067"/>
            <a:ext cx="5024299" cy="1605366"/>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3" name="Picture Placeholder 2"/>
          <p:cNvSpPr>
            <a:spLocks noGrp="1"/>
          </p:cNvSpPr>
          <p:nvPr>
            <p:ph type="pic" idx="1"/>
          </p:nvPr>
        </p:nvSpPr>
        <p:spPr>
          <a:xfrm>
            <a:off x="6604001" y="1261750"/>
            <a:ext cx="4978401" cy="4350179"/>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7" name="Content Placeholder 16"/>
          <p:cNvSpPr>
            <a:spLocks noGrp="1"/>
          </p:cNvSpPr>
          <p:nvPr>
            <p:ph sz="quarter" idx="10"/>
          </p:nvPr>
        </p:nvSpPr>
        <p:spPr>
          <a:xfrm>
            <a:off x="839789" y="2312877"/>
            <a:ext cx="5024299" cy="4240325"/>
          </a:xfrm>
        </p:spPr>
        <p:txBody>
          <a:bodyPr/>
          <a:lstStyle>
            <a:lvl1pPr marL="0" indent="0">
              <a:buNone/>
              <a:defRPr>
                <a:solidFill>
                  <a:schemeClr val="tx1"/>
                </a:solidFill>
                <a:latin typeface="+mn-lt"/>
                <a:cs typeface="Calibri" panose="020F0502020204030204" pitchFamily="34" charset="0"/>
              </a:defRPr>
            </a:lvl1pPr>
            <a:lvl2pPr marL="457178" indent="0">
              <a:buNone/>
              <a:defRPr/>
            </a:lvl2pPr>
          </a:lstStyle>
          <a:p>
            <a:pPr lvl="0"/>
            <a:r>
              <a:rPr lang="en-US"/>
              <a:t>Edit Master text styles</a:t>
            </a:r>
          </a:p>
        </p:txBody>
      </p:sp>
    </p:spTree>
    <p:extLst>
      <p:ext uri="{BB962C8B-B14F-4D97-AF65-F5344CB8AC3E}">
        <p14:creationId xmlns:p14="http://schemas.microsoft.com/office/powerpoint/2010/main" val="39696524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b="1">
                <a:solidFill>
                  <a:schemeClr val="accent4"/>
                </a:solidFill>
                <a:latin typeface="+mj-lt"/>
              </a:defRPr>
            </a:lvl1p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6244121"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9" name="Picture Placeholder 6"/>
          <p:cNvSpPr>
            <a:spLocks noGrp="1"/>
          </p:cNvSpPr>
          <p:nvPr>
            <p:ph type="pic" sz="quarter" idx="19"/>
          </p:nvPr>
        </p:nvSpPr>
        <p:spPr>
          <a:xfrm>
            <a:off x="2086987"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19761034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3 Pictures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12" name="Content Placeholder 11"/>
          <p:cNvSpPr>
            <a:spLocks noGrp="1"/>
          </p:cNvSpPr>
          <p:nvPr>
            <p:ph sz="quarter" idx="17"/>
          </p:nvPr>
        </p:nvSpPr>
        <p:spPr>
          <a:xfrm>
            <a:off x="838200" y="1292873"/>
            <a:ext cx="10515600" cy="2813461"/>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p:cNvSpPr>
            <a:spLocks noGrp="1"/>
          </p:cNvSpPr>
          <p:nvPr>
            <p:ph type="pic" sz="quarter" idx="18"/>
          </p:nvPr>
        </p:nvSpPr>
        <p:spPr>
          <a:xfrm>
            <a:off x="4169787"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9" name="Picture Placeholder 6"/>
          <p:cNvSpPr>
            <a:spLocks noGrp="1"/>
          </p:cNvSpPr>
          <p:nvPr>
            <p:ph type="pic" sz="quarter" idx="19"/>
          </p:nvPr>
        </p:nvSpPr>
        <p:spPr>
          <a:xfrm>
            <a:off x="12653"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20" name="Picture Placeholder 6"/>
          <p:cNvSpPr>
            <a:spLocks noGrp="1"/>
          </p:cNvSpPr>
          <p:nvPr>
            <p:ph type="pic" sz="quarter" idx="20"/>
          </p:nvPr>
        </p:nvSpPr>
        <p:spPr>
          <a:xfrm>
            <a:off x="8339571" y="3809998"/>
            <a:ext cx="3852428"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30789759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 Pictures Stacked">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846139" y="2057402"/>
            <a:ext cx="4252637" cy="4114799"/>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a:xfrm>
            <a:off x="839789" y="457200"/>
            <a:ext cx="4258988" cy="1600200"/>
          </a:xfrm>
        </p:spPr>
        <p:txBody>
          <a:bodyPr anchor="b">
            <a:normAutofit/>
          </a:bodyPr>
          <a:lstStyle>
            <a:lvl1pPr>
              <a:defRPr sz="3400" b="1">
                <a:solidFill>
                  <a:schemeClr val="accent4"/>
                </a:solidFill>
                <a:latin typeface="+mj-lt"/>
              </a:defRPr>
            </a:lvl1pPr>
          </a:lstStyle>
          <a:p>
            <a:r>
              <a:rPr lang="en-US" dirty="0"/>
              <a:t>CLICK TO EDIT MASTER TITLE STYLE</a:t>
            </a:r>
          </a:p>
        </p:txBody>
      </p:sp>
      <p:sp>
        <p:nvSpPr>
          <p:cNvPr id="3" name="Picture Placeholder 2"/>
          <p:cNvSpPr>
            <a:spLocks noGrp="1"/>
          </p:cNvSpPr>
          <p:nvPr>
            <p:ph type="pic" idx="1"/>
          </p:nvPr>
        </p:nvSpPr>
        <p:spPr>
          <a:xfrm>
            <a:off x="5183189" y="563813"/>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1" name="Picture Placeholder 2"/>
          <p:cNvSpPr>
            <a:spLocks noGrp="1"/>
          </p:cNvSpPr>
          <p:nvPr>
            <p:ph type="pic" idx="10"/>
          </p:nvPr>
        </p:nvSpPr>
        <p:spPr>
          <a:xfrm>
            <a:off x="8453161" y="563813"/>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2" name="Picture Placeholder 2"/>
          <p:cNvSpPr>
            <a:spLocks noGrp="1"/>
          </p:cNvSpPr>
          <p:nvPr>
            <p:ph type="pic" idx="11"/>
          </p:nvPr>
        </p:nvSpPr>
        <p:spPr>
          <a:xfrm>
            <a:off x="5183189" y="3366648"/>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
        <p:nvSpPr>
          <p:cNvPr id="13" name="Picture Placeholder 2"/>
          <p:cNvSpPr>
            <a:spLocks noGrp="1"/>
          </p:cNvSpPr>
          <p:nvPr>
            <p:ph type="pic" idx="12"/>
          </p:nvPr>
        </p:nvSpPr>
        <p:spPr>
          <a:xfrm>
            <a:off x="8453161" y="3366648"/>
            <a:ext cx="3185561" cy="2729723"/>
          </a:xfrm>
        </p:spPr>
        <p:txBody>
          <a:bodyPr/>
          <a:lstStyle>
            <a:lvl1pPr marL="0" indent="0">
              <a:buNone/>
              <a:defRPr sz="3200">
                <a:solidFill>
                  <a:schemeClr val="tx1"/>
                </a:solidFill>
                <a:latin typeface="+mn-lt"/>
                <a:cs typeface="Calibri" panose="020F0502020204030204"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endParaRPr lang="en-US" dirty="0"/>
          </a:p>
        </p:txBody>
      </p:sp>
    </p:spTree>
    <p:extLst>
      <p:ext uri="{BB962C8B-B14F-4D97-AF65-F5344CB8AC3E}">
        <p14:creationId xmlns:p14="http://schemas.microsoft.com/office/powerpoint/2010/main" val="6917833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solidFill>
                  <a:schemeClr val="accent4"/>
                </a:solidFill>
                <a:latin typeface="+mj-lt"/>
              </a:defRPr>
            </a:lvl1pPr>
          </a:lstStyle>
          <a:p>
            <a:r>
              <a:rPr lang="en-US" dirty="0"/>
              <a:t>CLICK TO EDIT MASTER TITLE STYLE</a:t>
            </a:r>
          </a:p>
        </p:txBody>
      </p:sp>
      <p:sp>
        <p:nvSpPr>
          <p:cNvPr id="10" name="Picture Placeholder 6"/>
          <p:cNvSpPr>
            <a:spLocks noGrp="1"/>
          </p:cNvSpPr>
          <p:nvPr>
            <p:ph type="pic" sz="quarter" idx="16"/>
          </p:nvPr>
        </p:nvSpPr>
        <p:spPr>
          <a:xfrm>
            <a:off x="9279098" y="3809997"/>
            <a:ext cx="2912903" cy="2286000"/>
          </a:xfrm>
        </p:spPr>
        <p:txBody>
          <a:bodyPr/>
          <a:lstStyle>
            <a:lvl1pPr>
              <a:defRPr>
                <a:solidFill>
                  <a:schemeClr val="tx1"/>
                </a:solidFill>
                <a:latin typeface="+mn-lt"/>
              </a:defRPr>
            </a:lvl1pPr>
          </a:lstStyle>
          <a:p>
            <a:r>
              <a:rPr lang="en-US"/>
              <a:t>Click icon to add picture</a:t>
            </a:r>
            <a:endParaRPr lang="en-US" dirty="0"/>
          </a:p>
        </p:txBody>
      </p:sp>
      <p:sp>
        <p:nvSpPr>
          <p:cNvPr id="12" name="Content Placeholder 11"/>
          <p:cNvSpPr>
            <a:spLocks noGrp="1"/>
          </p:cNvSpPr>
          <p:nvPr>
            <p:ph sz="quarter" idx="17"/>
          </p:nvPr>
        </p:nvSpPr>
        <p:spPr>
          <a:xfrm>
            <a:off x="838200" y="1292872"/>
            <a:ext cx="10515600" cy="2533692"/>
          </a:xfrm>
        </p:spPr>
        <p:txBody>
          <a:bodyPr/>
          <a:lstStyle>
            <a:lvl1pPr>
              <a:defRPr>
                <a:solidFill>
                  <a:schemeClr val="tx1"/>
                </a:solidFill>
                <a:latin typeface="+mn-lt"/>
                <a:cs typeface="Calibri" panose="020F0502020204030204" pitchFamily="34" charset="0"/>
              </a:defRPr>
            </a:lvl1pPr>
            <a:lvl2pPr>
              <a:defRPr>
                <a:solidFill>
                  <a:schemeClr val="tx1"/>
                </a:solidFill>
                <a:latin typeface="+mn-lt"/>
                <a:cs typeface="Calibri" panose="020F0502020204030204" pitchFamily="34" charset="0"/>
              </a:defRPr>
            </a:lvl2pPr>
            <a:lvl3pPr>
              <a:defRPr>
                <a:solidFill>
                  <a:schemeClr val="tx1"/>
                </a:solidFill>
                <a:latin typeface="+mn-lt"/>
                <a:cs typeface="Calibri" panose="020F0502020204030204" pitchFamily="34" charset="0"/>
              </a:defRPr>
            </a:lvl3pPr>
            <a:lvl4pPr>
              <a:defRPr>
                <a:solidFill>
                  <a:schemeClr val="tx1"/>
                </a:solidFill>
                <a:latin typeface="+mn-lt"/>
                <a:cs typeface="Calibri" panose="020F0502020204030204" pitchFamily="34" charset="0"/>
              </a:defRPr>
            </a:lvl4pPr>
            <a:lvl5pPr>
              <a:defRPr>
                <a:solidFill>
                  <a:schemeClr val="tx1"/>
                </a:solidFill>
                <a:latin typeface="+mn-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Picture Placeholder 6"/>
          <p:cNvSpPr>
            <a:spLocks noGrp="1"/>
          </p:cNvSpPr>
          <p:nvPr>
            <p:ph type="pic" sz="quarter" idx="18"/>
          </p:nvPr>
        </p:nvSpPr>
        <p:spPr>
          <a:xfrm>
            <a:off x="6188765" y="3809997"/>
            <a:ext cx="2912903" cy="2286000"/>
          </a:xfrm>
        </p:spPr>
        <p:txBody>
          <a:bodyPr/>
          <a:lstStyle>
            <a:lvl1pPr>
              <a:defRPr>
                <a:solidFill>
                  <a:schemeClr val="tx1"/>
                </a:solidFill>
                <a:latin typeface="+mn-lt"/>
              </a:defRPr>
            </a:lvl1pPr>
          </a:lstStyle>
          <a:p>
            <a:r>
              <a:rPr lang="en-US"/>
              <a:t>Click icon to add picture</a:t>
            </a:r>
            <a:endParaRPr lang="en-US" dirty="0"/>
          </a:p>
        </p:txBody>
      </p:sp>
      <p:sp>
        <p:nvSpPr>
          <p:cNvPr id="17" name="Picture Placeholder 6"/>
          <p:cNvSpPr>
            <a:spLocks noGrp="1"/>
          </p:cNvSpPr>
          <p:nvPr>
            <p:ph type="pic" sz="quarter" idx="19"/>
          </p:nvPr>
        </p:nvSpPr>
        <p:spPr>
          <a:xfrm>
            <a:off x="3098431" y="3809997"/>
            <a:ext cx="2912903"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
        <p:nvSpPr>
          <p:cNvPr id="18" name="Picture Placeholder 6"/>
          <p:cNvSpPr>
            <a:spLocks noGrp="1"/>
          </p:cNvSpPr>
          <p:nvPr>
            <p:ph type="pic" sz="quarter" idx="20"/>
          </p:nvPr>
        </p:nvSpPr>
        <p:spPr>
          <a:xfrm>
            <a:off x="8098" y="3809997"/>
            <a:ext cx="2912903" cy="2286000"/>
          </a:xfrm>
        </p:spPr>
        <p:txBody>
          <a:bodyPr/>
          <a:lstStyle>
            <a:lvl1pPr>
              <a:defRPr>
                <a:solidFill>
                  <a:schemeClr val="tx1"/>
                </a:solidFill>
                <a:latin typeface="+mn-lt"/>
                <a:cs typeface="Calibri" panose="020F0502020204030204" pitchFamily="34" charset="0"/>
              </a:defRPr>
            </a:lvl1pPr>
          </a:lstStyle>
          <a:p>
            <a:r>
              <a:rPr lang="en-US"/>
              <a:t>Click icon to add picture</a:t>
            </a:r>
            <a:endParaRPr lang="en-US" dirty="0"/>
          </a:p>
        </p:txBody>
      </p:sp>
    </p:spTree>
    <p:extLst>
      <p:ext uri="{BB962C8B-B14F-4D97-AF65-F5344CB8AC3E}">
        <p14:creationId xmlns:p14="http://schemas.microsoft.com/office/powerpoint/2010/main" val="260150315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8 Pictures Horizon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0267" y="2739510"/>
            <a:ext cx="11311467" cy="1146690"/>
          </a:xfrm>
        </p:spPr>
        <p:txBody>
          <a:bodyPr anchor="ctr"/>
          <a:lstStyle>
            <a:lvl1pPr algn="ctr">
              <a:defRPr b="1">
                <a:solidFill>
                  <a:schemeClr val="accent4"/>
                </a:solidFill>
                <a:latin typeface="+mj-lt"/>
              </a:defRPr>
            </a:lvl1pPr>
          </a:lstStyle>
          <a:p>
            <a:r>
              <a:rPr lang="en-US" dirty="0"/>
              <a:t>CLICK TO EDIT MASTER TITLE STYLE</a:t>
            </a:r>
          </a:p>
        </p:txBody>
      </p:sp>
      <p:sp>
        <p:nvSpPr>
          <p:cNvPr id="7" name="Picture Placeholder 6"/>
          <p:cNvSpPr>
            <a:spLocks noGrp="1"/>
          </p:cNvSpPr>
          <p:nvPr>
            <p:ph type="pic" sz="quarter" idx="13"/>
          </p:nvPr>
        </p:nvSpPr>
        <p:spPr>
          <a:xfrm>
            <a:off x="8467" y="3882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11" name="Picture Placeholder 6"/>
          <p:cNvSpPr>
            <a:spLocks noGrp="1"/>
          </p:cNvSpPr>
          <p:nvPr>
            <p:ph type="pic" sz="quarter" idx="17"/>
          </p:nvPr>
        </p:nvSpPr>
        <p:spPr>
          <a:xfrm>
            <a:off x="8467"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2" name="Picture Placeholder 6"/>
          <p:cNvSpPr>
            <a:spLocks noGrp="1"/>
          </p:cNvSpPr>
          <p:nvPr>
            <p:ph type="pic" sz="quarter" idx="18"/>
          </p:nvPr>
        </p:nvSpPr>
        <p:spPr>
          <a:xfrm>
            <a:off x="9228666"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3" name="Picture Placeholder 6"/>
          <p:cNvSpPr>
            <a:spLocks noGrp="1"/>
          </p:cNvSpPr>
          <p:nvPr>
            <p:ph type="pic" sz="quarter" idx="19"/>
          </p:nvPr>
        </p:nvSpPr>
        <p:spPr>
          <a:xfrm>
            <a:off x="9228666"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4" name="Picture Placeholder 6"/>
          <p:cNvSpPr>
            <a:spLocks noGrp="1"/>
          </p:cNvSpPr>
          <p:nvPr>
            <p:ph type="pic" sz="quarter" idx="20"/>
          </p:nvPr>
        </p:nvSpPr>
        <p:spPr>
          <a:xfrm>
            <a:off x="6155267"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5" name="Picture Placeholder 6"/>
          <p:cNvSpPr>
            <a:spLocks noGrp="1"/>
          </p:cNvSpPr>
          <p:nvPr>
            <p:ph type="pic" sz="quarter" idx="21"/>
          </p:nvPr>
        </p:nvSpPr>
        <p:spPr>
          <a:xfrm>
            <a:off x="6155267" y="45351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6" name="Picture Placeholder 6"/>
          <p:cNvSpPr>
            <a:spLocks noGrp="1"/>
          </p:cNvSpPr>
          <p:nvPr>
            <p:ph type="pic" sz="quarter" idx="22"/>
          </p:nvPr>
        </p:nvSpPr>
        <p:spPr>
          <a:xfrm>
            <a:off x="3081867" y="3886200"/>
            <a:ext cx="2967429" cy="2286000"/>
          </a:xfrm>
        </p:spPr>
        <p:txBody>
          <a:bodyPr/>
          <a:lstStyle>
            <a:lvl1pPr>
              <a:defRPr>
                <a:solidFill>
                  <a:schemeClr val="tx1"/>
                </a:solidFill>
                <a:latin typeface="+mn-lt"/>
              </a:defRPr>
            </a:lvl1pPr>
          </a:lstStyle>
          <a:p>
            <a:r>
              <a:rPr lang="en-US"/>
              <a:t>Click icon to add picture</a:t>
            </a:r>
            <a:endParaRPr lang="en-US" dirty="0"/>
          </a:p>
        </p:txBody>
      </p:sp>
      <p:sp>
        <p:nvSpPr>
          <p:cNvPr id="27" name="Picture Placeholder 6"/>
          <p:cNvSpPr>
            <a:spLocks noGrp="1"/>
          </p:cNvSpPr>
          <p:nvPr>
            <p:ph type="pic" sz="quarter" idx="23"/>
          </p:nvPr>
        </p:nvSpPr>
        <p:spPr>
          <a:xfrm>
            <a:off x="3081867" y="453510"/>
            <a:ext cx="2967429" cy="2286000"/>
          </a:xfrm>
        </p:spPr>
        <p:txBody>
          <a:bodyPr/>
          <a:lstStyle>
            <a:lvl1pPr>
              <a:defRPr>
                <a:solidFill>
                  <a:schemeClr val="tx1"/>
                </a:soli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16393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theme" Target="../theme/theme1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slideLayout" Target="../slideLayouts/slideLayout190.xml"/><Relationship Id="rId18" Type="http://schemas.openxmlformats.org/officeDocument/2006/relationships/slideLayout" Target="../slideLayouts/slideLayout195.xml"/><Relationship Id="rId26" Type="http://schemas.openxmlformats.org/officeDocument/2006/relationships/slideLayout" Target="../slideLayouts/slideLayout203.xml"/><Relationship Id="rId3" Type="http://schemas.openxmlformats.org/officeDocument/2006/relationships/slideLayout" Target="../slideLayouts/slideLayout180.xml"/><Relationship Id="rId21" Type="http://schemas.openxmlformats.org/officeDocument/2006/relationships/slideLayout" Target="../slideLayouts/slideLayout198.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17" Type="http://schemas.openxmlformats.org/officeDocument/2006/relationships/slideLayout" Target="../slideLayouts/slideLayout194.xml"/><Relationship Id="rId25" Type="http://schemas.openxmlformats.org/officeDocument/2006/relationships/slideLayout" Target="../slideLayouts/slideLayout202.xml"/><Relationship Id="rId2" Type="http://schemas.openxmlformats.org/officeDocument/2006/relationships/slideLayout" Target="../slideLayouts/slideLayout179.xml"/><Relationship Id="rId16" Type="http://schemas.openxmlformats.org/officeDocument/2006/relationships/slideLayout" Target="../slideLayouts/slideLayout193.xml"/><Relationship Id="rId20" Type="http://schemas.openxmlformats.org/officeDocument/2006/relationships/slideLayout" Target="../slideLayouts/slideLayout197.xml"/><Relationship Id="rId29" Type="http://schemas.openxmlformats.org/officeDocument/2006/relationships/slideLayout" Target="../slideLayouts/slideLayout206.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24" Type="http://schemas.openxmlformats.org/officeDocument/2006/relationships/slideLayout" Target="../slideLayouts/slideLayout201.xml"/><Relationship Id="rId5" Type="http://schemas.openxmlformats.org/officeDocument/2006/relationships/slideLayout" Target="../slideLayouts/slideLayout182.xml"/><Relationship Id="rId15" Type="http://schemas.openxmlformats.org/officeDocument/2006/relationships/slideLayout" Target="../slideLayouts/slideLayout192.xml"/><Relationship Id="rId23" Type="http://schemas.openxmlformats.org/officeDocument/2006/relationships/slideLayout" Target="../slideLayouts/slideLayout200.xml"/><Relationship Id="rId28" Type="http://schemas.openxmlformats.org/officeDocument/2006/relationships/slideLayout" Target="../slideLayouts/slideLayout205.xml"/><Relationship Id="rId10" Type="http://schemas.openxmlformats.org/officeDocument/2006/relationships/slideLayout" Target="../slideLayouts/slideLayout187.xml"/><Relationship Id="rId19" Type="http://schemas.openxmlformats.org/officeDocument/2006/relationships/slideLayout" Target="../slideLayouts/slideLayout196.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slideLayout" Target="../slideLayouts/slideLayout191.xml"/><Relationship Id="rId22" Type="http://schemas.openxmlformats.org/officeDocument/2006/relationships/slideLayout" Target="../slideLayouts/slideLayout199.xml"/><Relationship Id="rId27" Type="http://schemas.openxmlformats.org/officeDocument/2006/relationships/slideLayout" Target="../slideLayouts/slideLayout204.xml"/><Relationship Id="rId30"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2.xml"/><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6.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theme" Target="../theme/theme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theme" Target="../theme/theme8.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theme" Target="../theme/theme9.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8" Type="http://schemas.openxmlformats.org/officeDocument/2006/relationships/slideLayout" Target="../slideLayouts/slideLayout112.xml"/><Relationship Id="rId51" Type="http://schemas.openxmlformats.org/officeDocument/2006/relationships/slideLayout" Target="../slideLayouts/slideLayout155.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300040"/>
            <a:ext cx="10515600" cy="48800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24628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61A08C-4221-4F0C-97F7-0C7A357267D4}" type="datetimeFigureOut">
              <a:rPr lang="en-US" smtClean="0"/>
              <a:t>2/5/2020</a:t>
            </a:fld>
            <a:endParaRPr lang="en-US" dirty="0"/>
          </a:p>
        </p:txBody>
      </p:sp>
      <p:sp>
        <p:nvSpPr>
          <p:cNvPr id="5" name="Footer Placeholder 4"/>
          <p:cNvSpPr>
            <a:spLocks noGrp="1"/>
          </p:cNvSpPr>
          <p:nvPr>
            <p:ph type="ftr" sz="quarter" idx="3"/>
          </p:nvPr>
        </p:nvSpPr>
        <p:spPr>
          <a:xfrm>
            <a:off x="4038600" y="624628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CONFIDENTIAL</a:t>
            </a:r>
          </a:p>
        </p:txBody>
      </p:sp>
      <p:sp>
        <p:nvSpPr>
          <p:cNvPr id="6" name="Slide Number Placeholder 5"/>
          <p:cNvSpPr>
            <a:spLocks noGrp="1"/>
          </p:cNvSpPr>
          <p:nvPr>
            <p:ph type="sldNum" sz="quarter" idx="4"/>
          </p:nvPr>
        </p:nvSpPr>
        <p:spPr>
          <a:xfrm>
            <a:off x="8610600" y="624628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4E2159-F1CD-4785-8BCA-D514045593A2}" type="slidenum">
              <a:rPr lang="en-US" smtClean="0"/>
              <a:t>‹#›</a:t>
            </a:fld>
            <a:endParaRPr lang="en-US" dirty="0"/>
          </a:p>
        </p:txBody>
      </p:sp>
      <p:grpSp>
        <p:nvGrpSpPr>
          <p:cNvPr id="14" name="Group 13"/>
          <p:cNvGrpSpPr/>
          <p:nvPr/>
        </p:nvGrpSpPr>
        <p:grpSpPr>
          <a:xfrm>
            <a:off x="11001413" y="6172954"/>
            <a:ext cx="872904" cy="532954"/>
            <a:chOff x="11001413" y="6172954"/>
            <a:chExt cx="872904" cy="532954"/>
          </a:xfrm>
        </p:grpSpPr>
        <p:grpSp>
          <p:nvGrpSpPr>
            <p:cNvPr id="12" name="Group 11"/>
            <p:cNvGrpSpPr/>
            <p:nvPr userDrawn="1"/>
          </p:nvGrpSpPr>
          <p:grpSpPr>
            <a:xfrm>
              <a:off x="11001413" y="6172954"/>
              <a:ext cx="496420" cy="532954"/>
              <a:chOff x="11001413" y="6172954"/>
              <a:chExt cx="496420" cy="532954"/>
            </a:xfrm>
            <a:solidFill>
              <a:schemeClr val="bg1">
                <a:lumMod val="65000"/>
              </a:schemeClr>
            </a:solidFill>
          </p:grpSpPr>
          <p:sp>
            <p:nvSpPr>
              <p:cNvPr id="8" name="Freeform 12"/>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13"/>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14"/>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11" name="Freeform 15"/>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sz="1350" dirty="0"/>
            </a:p>
          </p:txBody>
        </p:sp>
      </p:grpSp>
      <p:cxnSp>
        <p:nvCxnSpPr>
          <p:cNvPr id="13" name="Straight Connector 12"/>
          <p:cNvCxnSpPr/>
          <p:nvPr/>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34587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3" r:id="rId20"/>
    <p:sldLayoutId id="2147483774" r:id="rId21"/>
    <p:sldLayoutId id="2147483775" r:id="rId22"/>
    <p:sldLayoutId id="2147483776" r:id="rId23"/>
    <p:sldLayoutId id="2147483779" r:id="rId24"/>
    <p:sldLayoutId id="2147483780" r:id="rId25"/>
    <p:sldLayoutId id="2147483782" r:id="rId26"/>
    <p:sldLayoutId id="2147483783" r:id="rId27"/>
    <p:sldLayoutId id="2147483785" r:id="rId28"/>
    <p:sldLayoutId id="2147483786" r:id="rId29"/>
  </p:sldLayoutIdLst>
  <p:transition>
    <p:fade thruBlk="1"/>
  </p:transition>
  <p:hf sldNum="0" hdr="0" ftr="0" dt="0"/>
  <p:txStyles>
    <p:titleStyle>
      <a:lvl1pPr algn="l" defTabSz="685783" rtl="0" eaLnBrk="1" latinLnBrk="0" hangingPunct="1">
        <a:lnSpc>
          <a:spcPct val="90000"/>
        </a:lnSpc>
        <a:spcBef>
          <a:spcPct val="0"/>
        </a:spcBef>
        <a:buNone/>
        <a:defRPr sz="2550" kern="1200">
          <a:solidFill>
            <a:schemeClr val="accent4"/>
          </a:solidFill>
          <a:latin typeface="ITC Avant Garde Std Md" panose="020B0602020202020204" pitchFamily="34" charset="0"/>
          <a:ea typeface="+mj-ea"/>
          <a:cs typeface="+mj-cs"/>
        </a:defRPr>
      </a:lvl1pPr>
    </p:titleStyle>
    <p:bodyStyle>
      <a:lvl1pPr marL="171446" indent="-171446" algn="l" defTabSz="685783" rtl="0" eaLnBrk="1" latinLnBrk="0" hangingPunct="1">
        <a:lnSpc>
          <a:spcPct val="100000"/>
        </a:lnSpc>
        <a:spcBef>
          <a:spcPts val="600"/>
        </a:spcBef>
        <a:spcAft>
          <a:spcPts val="300"/>
        </a:spcAft>
        <a:buFont typeface="Arial" panose="020B0604020202020204" pitchFamily="34" charset="0"/>
        <a:buChar char="•"/>
        <a:defRPr sz="1800" kern="1200">
          <a:solidFill>
            <a:schemeClr val="tx1"/>
          </a:solidFill>
          <a:latin typeface="ITC Avant Garde Std Bk" panose="020B0502020202020204" pitchFamily="34" charset="0"/>
          <a:ea typeface="+mn-ea"/>
          <a:cs typeface="+mn-cs"/>
        </a:defRPr>
      </a:lvl1pPr>
      <a:lvl2pPr marL="514337" indent="-171446" algn="l" defTabSz="685783" rtl="0" eaLnBrk="1" latinLnBrk="0" hangingPunct="1">
        <a:lnSpc>
          <a:spcPct val="90000"/>
        </a:lnSpc>
        <a:spcBef>
          <a:spcPts val="375"/>
        </a:spcBef>
        <a:buFont typeface="ITC Avant Garde Std Bk" panose="020B0502020202020204" pitchFamily="34" charset="0"/>
        <a:buChar char="»"/>
        <a:defRPr sz="1500" kern="1200">
          <a:solidFill>
            <a:schemeClr val="tx1"/>
          </a:solidFill>
          <a:latin typeface="ITC Avant Garde Std Bk" panose="020B0502020202020204" pitchFamily="34" charset="0"/>
          <a:ea typeface="+mn-ea"/>
          <a:cs typeface="+mn-cs"/>
        </a:defRPr>
      </a:lvl2pPr>
      <a:lvl3pPr marL="857228" indent="-171446" algn="l" defTabSz="685783" rtl="0" eaLnBrk="1" latinLnBrk="0" hangingPunct="1">
        <a:lnSpc>
          <a:spcPct val="90000"/>
        </a:lnSpc>
        <a:spcBef>
          <a:spcPts val="375"/>
        </a:spcBef>
        <a:buFont typeface="ITC Avant Garde Std Bk" panose="020B0502020202020204" pitchFamily="34" charset="0"/>
        <a:buChar char="•"/>
        <a:defRPr sz="1350" kern="1200">
          <a:solidFill>
            <a:schemeClr val="tx1"/>
          </a:solidFill>
          <a:latin typeface="ITC Avant Garde Std Bk" panose="020B0502020202020204" pitchFamily="34" charset="0"/>
          <a:ea typeface="+mn-ea"/>
          <a:cs typeface="+mn-cs"/>
        </a:defRPr>
      </a:lvl3pPr>
      <a:lvl4pPr marL="1200120" indent="-171446" algn="l" defTabSz="685783" rtl="0" eaLnBrk="1" latinLnBrk="0" hangingPunct="1">
        <a:lnSpc>
          <a:spcPct val="90000"/>
        </a:lnSpc>
        <a:spcBef>
          <a:spcPts val="375"/>
        </a:spcBef>
        <a:buFont typeface="ITC Avant Garde Std Bk" panose="020B0502020202020204" pitchFamily="34" charset="0"/>
        <a:buChar char="•"/>
        <a:defRPr sz="1200" kern="1200">
          <a:solidFill>
            <a:schemeClr val="tx1"/>
          </a:solidFill>
          <a:latin typeface="ITC Avant Garde Std Bk" panose="020B0502020202020204" pitchFamily="34" charset="0"/>
          <a:ea typeface="+mn-ea"/>
          <a:cs typeface="+mn-cs"/>
        </a:defRPr>
      </a:lvl4pPr>
      <a:lvl5pPr marL="1543012" indent="-171446" algn="l" defTabSz="685783" rtl="0" eaLnBrk="1" latinLnBrk="0" hangingPunct="1">
        <a:lnSpc>
          <a:spcPct val="90000"/>
        </a:lnSpc>
        <a:spcBef>
          <a:spcPts val="375"/>
        </a:spcBef>
        <a:buFont typeface="ITC Avant Garde Std Bk" panose="020B0502020202020204" pitchFamily="34" charset="0"/>
        <a:buChar char="•"/>
        <a:defRPr sz="1200" kern="1200">
          <a:solidFill>
            <a:schemeClr val="tx1"/>
          </a:solidFill>
          <a:latin typeface="ITC Avant Garde Std Bk" panose="020B0502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userDrawn="1">
          <p15:clr>
            <a:srgbClr val="F26B43"/>
          </p15:clr>
        </p15:guide>
        <p15:guide id="3" orient="horz" pos="2160" userDrawn="1">
          <p15:clr>
            <a:srgbClr val="F26B43"/>
          </p15:clr>
        </p15:guide>
        <p15:guide id="4" pos="512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300040"/>
            <a:ext cx="10515600" cy="48800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246283"/>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alibri" panose="020F0502020204030204" pitchFamily="34" charset="0"/>
              </a:defRPr>
            </a:lvl1pPr>
          </a:lstStyle>
          <a:p>
            <a:pPr>
              <a:defRPr/>
            </a:pPr>
            <a:endParaRPr lang="en-US" dirty="0"/>
          </a:p>
        </p:txBody>
      </p:sp>
      <p:sp>
        <p:nvSpPr>
          <p:cNvPr id="5" name="Footer Placeholder 4"/>
          <p:cNvSpPr>
            <a:spLocks noGrp="1"/>
          </p:cNvSpPr>
          <p:nvPr>
            <p:ph type="ftr" sz="quarter" idx="3"/>
          </p:nvPr>
        </p:nvSpPr>
        <p:spPr>
          <a:xfrm>
            <a:off x="4038600" y="6246283"/>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alibri" panose="020F0502020204030204" pitchFamily="34" charset="0"/>
              </a:defRPr>
            </a:lvl1pPr>
          </a:lstStyle>
          <a:p>
            <a:pPr>
              <a:defRPr/>
            </a:pPr>
            <a:r>
              <a:rPr lang="en-US" dirty="0"/>
              <a:t>DO NOT DISTRIBUTE - SENSITIVE INFORMATION</a:t>
            </a:r>
          </a:p>
        </p:txBody>
      </p:sp>
      <p:sp>
        <p:nvSpPr>
          <p:cNvPr id="6" name="Slide Number Placeholder 5"/>
          <p:cNvSpPr>
            <a:spLocks noGrp="1"/>
          </p:cNvSpPr>
          <p:nvPr>
            <p:ph type="sldNum" sz="quarter" idx="4"/>
          </p:nvPr>
        </p:nvSpPr>
        <p:spPr>
          <a:xfrm>
            <a:off x="8610600" y="6246283"/>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alibri" panose="020F0502020204030204" pitchFamily="34" charset="0"/>
              </a:defRPr>
            </a:lvl1pPr>
          </a:lstStyle>
          <a:p>
            <a:pPr>
              <a:defRPr/>
            </a:pPr>
            <a:fld id="{4557CE6C-8107-434F-8867-45E32CE6D0D7}" type="slidenum">
              <a:rPr lang="en-US" smtClean="0"/>
              <a:pPr>
                <a:defRPr/>
              </a:pPr>
              <a:t>‹#›</a:t>
            </a:fld>
            <a:endParaRPr lang="en-US" dirty="0"/>
          </a:p>
        </p:txBody>
      </p:sp>
      <p:grpSp>
        <p:nvGrpSpPr>
          <p:cNvPr id="14" name="Group 13"/>
          <p:cNvGrpSpPr/>
          <p:nvPr/>
        </p:nvGrpSpPr>
        <p:grpSpPr>
          <a:xfrm>
            <a:off x="11001413" y="6172954"/>
            <a:ext cx="872904" cy="532954"/>
            <a:chOff x="11001413" y="6172954"/>
            <a:chExt cx="872904" cy="532954"/>
          </a:xfrm>
        </p:grpSpPr>
        <p:grpSp>
          <p:nvGrpSpPr>
            <p:cNvPr id="12" name="Group 11"/>
            <p:cNvGrpSpPr/>
            <p:nvPr userDrawn="1"/>
          </p:nvGrpSpPr>
          <p:grpSpPr>
            <a:xfrm>
              <a:off x="11001413" y="6172954"/>
              <a:ext cx="496420" cy="532954"/>
              <a:chOff x="11001413" y="6172954"/>
              <a:chExt cx="496420" cy="532954"/>
            </a:xfrm>
            <a:solidFill>
              <a:schemeClr val="bg1">
                <a:lumMod val="65000"/>
              </a:schemeClr>
            </a:solidFill>
          </p:grpSpPr>
          <p:sp>
            <p:nvSpPr>
              <p:cNvPr id="8" name="Freeform 12"/>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 name="Freeform 13"/>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14"/>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11" name="Freeform 15"/>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sz="1800" dirty="0"/>
            </a:p>
          </p:txBody>
        </p:sp>
      </p:grpSp>
      <p:cxnSp>
        <p:nvCxnSpPr>
          <p:cNvPr id="13" name="Straight Connector 12"/>
          <p:cNvCxnSpPr/>
          <p:nvPr/>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376656"/>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 id="2147483983" r:id="rId15"/>
    <p:sldLayoutId id="2147483984" r:id="rId16"/>
    <p:sldLayoutId id="2147483985" r:id="rId17"/>
    <p:sldLayoutId id="2147483986" r:id="rId18"/>
    <p:sldLayoutId id="2147483987" r:id="rId19"/>
  </p:sldLayoutIdLst>
  <p:transition>
    <p:fade thruBlk="1"/>
  </p:transition>
  <p:hf sldNum="0" hdr="0" dt="0"/>
  <p:txStyles>
    <p:titleStyle>
      <a:lvl1pPr algn="l" defTabSz="914354" rtl="0" eaLnBrk="1" latinLnBrk="0" hangingPunct="1">
        <a:lnSpc>
          <a:spcPct val="90000"/>
        </a:lnSpc>
        <a:spcBef>
          <a:spcPct val="0"/>
        </a:spcBef>
        <a:buNone/>
        <a:defRPr sz="3000" b="1" kern="1200">
          <a:solidFill>
            <a:schemeClr val="accent4"/>
          </a:solidFill>
          <a:latin typeface="+mj-lt"/>
          <a:ea typeface="+mj-ea"/>
          <a:cs typeface="+mj-cs"/>
        </a:defRPr>
      </a:lvl1pPr>
    </p:titleStyle>
    <p:bodyStyle>
      <a:lvl1pPr marL="228589" indent="-228589" algn="l" defTabSz="914354" rtl="0" eaLnBrk="1" latinLnBrk="0" hangingPunct="1">
        <a:lnSpc>
          <a:spcPct val="100000"/>
        </a:lnSpc>
        <a:spcBef>
          <a:spcPts val="800"/>
        </a:spcBef>
        <a:spcAft>
          <a:spcPts val="400"/>
        </a:spcAft>
        <a:buFont typeface="Arial" panose="020B0604020202020204" pitchFamily="34" charset="0"/>
        <a:buChar char="•"/>
        <a:defRPr sz="2400" kern="1200">
          <a:solidFill>
            <a:schemeClr val="tx2"/>
          </a:solidFill>
          <a:latin typeface="+mn-lt"/>
          <a:ea typeface="+mn-ea"/>
          <a:cs typeface="Calibri" panose="020F0502020204030204" pitchFamily="34" charset="0"/>
        </a:defRPr>
      </a:lvl1pPr>
      <a:lvl2pPr marL="685766" indent="-228589" algn="l" defTabSz="914354" rtl="0" eaLnBrk="1" latinLnBrk="0" hangingPunct="1">
        <a:lnSpc>
          <a:spcPct val="90000"/>
        </a:lnSpc>
        <a:spcBef>
          <a:spcPts val="500"/>
        </a:spcBef>
        <a:buFont typeface="ITC Avant Garde Std Bk" panose="020B0502020202020204" pitchFamily="34" charset="0"/>
        <a:buChar char="»"/>
        <a:defRPr sz="2000" kern="1200">
          <a:solidFill>
            <a:schemeClr val="tx2"/>
          </a:solidFill>
          <a:latin typeface="+mn-lt"/>
          <a:ea typeface="+mn-ea"/>
          <a:cs typeface="Calibri" panose="020F0502020204030204" pitchFamily="34" charset="0"/>
        </a:defRPr>
      </a:lvl2pPr>
      <a:lvl3pPr marL="1142942" indent="-228589" algn="l" defTabSz="914354" rtl="0" eaLnBrk="1" latinLnBrk="0" hangingPunct="1">
        <a:lnSpc>
          <a:spcPct val="90000"/>
        </a:lnSpc>
        <a:spcBef>
          <a:spcPts val="500"/>
        </a:spcBef>
        <a:buFont typeface="ITC Avant Garde Std Bk" panose="020B0502020202020204" pitchFamily="34" charset="0"/>
        <a:buChar char="•"/>
        <a:defRPr sz="1800" kern="1200">
          <a:solidFill>
            <a:schemeClr val="tx2"/>
          </a:solidFill>
          <a:latin typeface="+mn-lt"/>
          <a:ea typeface="+mn-ea"/>
          <a:cs typeface="Calibri" panose="020F0502020204030204" pitchFamily="34" charset="0"/>
        </a:defRPr>
      </a:lvl3pPr>
      <a:lvl4pPr marL="1600120" indent="-228589" algn="l" defTabSz="914354"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4pPr>
      <a:lvl5pPr marL="2057298" indent="-228589" algn="l" defTabSz="914354"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p15:clr>
            <a:srgbClr val="F26B43"/>
          </p15:clr>
        </p15:guide>
        <p15:guide id="3" orient="horz" pos="2160">
          <p15:clr>
            <a:srgbClr val="F26B43"/>
          </p15:clr>
        </p15:guide>
        <p15:guide id="4" pos="512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300040"/>
            <a:ext cx="10515600" cy="48800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24628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D61A08C-4221-4F0C-97F7-0C7A357267D4}" type="datetimeFigureOut">
              <a:rPr lang="en-US" smtClean="0"/>
              <a:t>2/5/2020</a:t>
            </a:fld>
            <a:endParaRPr lang="en-US" dirty="0"/>
          </a:p>
        </p:txBody>
      </p:sp>
      <p:sp>
        <p:nvSpPr>
          <p:cNvPr id="5" name="Footer Placeholder 4"/>
          <p:cNvSpPr>
            <a:spLocks noGrp="1"/>
          </p:cNvSpPr>
          <p:nvPr>
            <p:ph type="ftr" sz="quarter" idx="3"/>
          </p:nvPr>
        </p:nvSpPr>
        <p:spPr>
          <a:xfrm>
            <a:off x="4038600" y="624628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CONFIDENTIAL</a:t>
            </a:r>
          </a:p>
        </p:txBody>
      </p:sp>
      <p:sp>
        <p:nvSpPr>
          <p:cNvPr id="6" name="Slide Number Placeholder 5"/>
          <p:cNvSpPr>
            <a:spLocks noGrp="1"/>
          </p:cNvSpPr>
          <p:nvPr>
            <p:ph type="sldNum" sz="quarter" idx="4"/>
          </p:nvPr>
        </p:nvSpPr>
        <p:spPr>
          <a:xfrm>
            <a:off x="8610600" y="624628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4E2159-F1CD-4785-8BCA-D514045593A2}" type="slidenum">
              <a:rPr lang="en-US" smtClean="0"/>
              <a:t>‹#›</a:t>
            </a:fld>
            <a:endParaRPr lang="en-US" dirty="0"/>
          </a:p>
        </p:txBody>
      </p:sp>
      <p:grpSp>
        <p:nvGrpSpPr>
          <p:cNvPr id="14" name="Group 13"/>
          <p:cNvGrpSpPr/>
          <p:nvPr/>
        </p:nvGrpSpPr>
        <p:grpSpPr>
          <a:xfrm>
            <a:off x="11001413" y="6172954"/>
            <a:ext cx="872904" cy="532954"/>
            <a:chOff x="11001413" y="6172954"/>
            <a:chExt cx="872904" cy="532954"/>
          </a:xfrm>
        </p:grpSpPr>
        <p:grpSp>
          <p:nvGrpSpPr>
            <p:cNvPr id="12" name="Group 11"/>
            <p:cNvGrpSpPr/>
            <p:nvPr userDrawn="1"/>
          </p:nvGrpSpPr>
          <p:grpSpPr>
            <a:xfrm>
              <a:off x="11001413" y="6172954"/>
              <a:ext cx="496420" cy="532954"/>
              <a:chOff x="11001413" y="6172954"/>
              <a:chExt cx="496420" cy="532954"/>
            </a:xfrm>
            <a:solidFill>
              <a:schemeClr val="bg1">
                <a:lumMod val="65000"/>
              </a:schemeClr>
            </a:solidFill>
          </p:grpSpPr>
          <p:sp>
            <p:nvSpPr>
              <p:cNvPr id="8" name="Freeform 12"/>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9" name="Freeform 13"/>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0" name="Freeform 14"/>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grpSp>
        <p:sp>
          <p:nvSpPr>
            <p:cNvPr id="11" name="Freeform 15"/>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sz="1350" dirty="0"/>
            </a:p>
          </p:txBody>
        </p:sp>
      </p:grpSp>
      <p:cxnSp>
        <p:nvCxnSpPr>
          <p:cNvPr id="13" name="Straight Connector 12"/>
          <p:cNvCxnSpPr/>
          <p:nvPr/>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4737437"/>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 id="2147484012" r:id="rId24"/>
    <p:sldLayoutId id="2147484013" r:id="rId25"/>
    <p:sldLayoutId id="2147484014" r:id="rId26"/>
    <p:sldLayoutId id="2147484015" r:id="rId27"/>
    <p:sldLayoutId id="2147484016" r:id="rId28"/>
    <p:sldLayoutId id="2147484017" r:id="rId29"/>
  </p:sldLayoutIdLst>
  <p:transition>
    <p:fade thruBlk="1"/>
  </p:transition>
  <p:hf sldNum="0" hdr="0" ftr="0" dt="0"/>
  <p:txStyles>
    <p:titleStyle>
      <a:lvl1pPr algn="l" defTabSz="685783" rtl="0" eaLnBrk="1" latinLnBrk="0" hangingPunct="1">
        <a:lnSpc>
          <a:spcPct val="90000"/>
        </a:lnSpc>
        <a:spcBef>
          <a:spcPct val="0"/>
        </a:spcBef>
        <a:buNone/>
        <a:defRPr sz="2550" kern="1200">
          <a:solidFill>
            <a:schemeClr val="accent4"/>
          </a:solidFill>
          <a:latin typeface="ITC Avant Garde Std Md" panose="020B0602020202020204" pitchFamily="34" charset="0"/>
          <a:ea typeface="+mj-ea"/>
          <a:cs typeface="+mj-cs"/>
        </a:defRPr>
      </a:lvl1pPr>
    </p:titleStyle>
    <p:bodyStyle>
      <a:lvl1pPr marL="171446" indent="-171446" algn="l" defTabSz="685783" rtl="0" eaLnBrk="1" latinLnBrk="0" hangingPunct="1">
        <a:lnSpc>
          <a:spcPct val="100000"/>
        </a:lnSpc>
        <a:spcBef>
          <a:spcPts val="600"/>
        </a:spcBef>
        <a:spcAft>
          <a:spcPts val="300"/>
        </a:spcAft>
        <a:buFont typeface="Arial" panose="020B0604020202020204" pitchFamily="34" charset="0"/>
        <a:buChar char="•"/>
        <a:defRPr sz="1800" kern="1200">
          <a:solidFill>
            <a:schemeClr val="tx1"/>
          </a:solidFill>
          <a:latin typeface="ITC Avant Garde Std Bk" panose="020B0502020202020204" pitchFamily="34" charset="0"/>
          <a:ea typeface="+mn-ea"/>
          <a:cs typeface="+mn-cs"/>
        </a:defRPr>
      </a:lvl1pPr>
      <a:lvl2pPr marL="514337" indent="-171446" algn="l" defTabSz="685783" rtl="0" eaLnBrk="1" latinLnBrk="0" hangingPunct="1">
        <a:lnSpc>
          <a:spcPct val="90000"/>
        </a:lnSpc>
        <a:spcBef>
          <a:spcPts val="375"/>
        </a:spcBef>
        <a:buFont typeface="ITC Avant Garde Std Bk" panose="020B0502020202020204" pitchFamily="34" charset="0"/>
        <a:buChar char="»"/>
        <a:defRPr sz="1500" kern="1200">
          <a:solidFill>
            <a:schemeClr val="tx1"/>
          </a:solidFill>
          <a:latin typeface="ITC Avant Garde Std Bk" panose="020B0502020202020204" pitchFamily="34" charset="0"/>
          <a:ea typeface="+mn-ea"/>
          <a:cs typeface="+mn-cs"/>
        </a:defRPr>
      </a:lvl2pPr>
      <a:lvl3pPr marL="857228" indent="-171446" algn="l" defTabSz="685783" rtl="0" eaLnBrk="1" latinLnBrk="0" hangingPunct="1">
        <a:lnSpc>
          <a:spcPct val="90000"/>
        </a:lnSpc>
        <a:spcBef>
          <a:spcPts val="375"/>
        </a:spcBef>
        <a:buFont typeface="ITC Avant Garde Std Bk" panose="020B0502020202020204" pitchFamily="34" charset="0"/>
        <a:buChar char="•"/>
        <a:defRPr sz="1350" kern="1200">
          <a:solidFill>
            <a:schemeClr val="tx1"/>
          </a:solidFill>
          <a:latin typeface="ITC Avant Garde Std Bk" panose="020B0502020202020204" pitchFamily="34" charset="0"/>
          <a:ea typeface="+mn-ea"/>
          <a:cs typeface="+mn-cs"/>
        </a:defRPr>
      </a:lvl3pPr>
      <a:lvl4pPr marL="1200120" indent="-171446" algn="l" defTabSz="685783" rtl="0" eaLnBrk="1" latinLnBrk="0" hangingPunct="1">
        <a:lnSpc>
          <a:spcPct val="90000"/>
        </a:lnSpc>
        <a:spcBef>
          <a:spcPts val="375"/>
        </a:spcBef>
        <a:buFont typeface="ITC Avant Garde Std Bk" panose="020B0502020202020204" pitchFamily="34" charset="0"/>
        <a:buChar char="•"/>
        <a:defRPr sz="1200" kern="1200">
          <a:solidFill>
            <a:schemeClr val="tx1"/>
          </a:solidFill>
          <a:latin typeface="ITC Avant Garde Std Bk" panose="020B0502020202020204" pitchFamily="34" charset="0"/>
          <a:ea typeface="+mn-ea"/>
          <a:cs typeface="+mn-cs"/>
        </a:defRPr>
      </a:lvl4pPr>
      <a:lvl5pPr marL="1543012" indent="-171446" algn="l" defTabSz="685783" rtl="0" eaLnBrk="1" latinLnBrk="0" hangingPunct="1">
        <a:lnSpc>
          <a:spcPct val="90000"/>
        </a:lnSpc>
        <a:spcBef>
          <a:spcPts val="375"/>
        </a:spcBef>
        <a:buFont typeface="ITC Avant Garde Std Bk" panose="020B0502020202020204" pitchFamily="34" charset="0"/>
        <a:buChar char="•"/>
        <a:defRPr sz="1200" kern="1200">
          <a:solidFill>
            <a:schemeClr val="tx1"/>
          </a:solidFill>
          <a:latin typeface="ITC Avant Garde Std Bk" panose="020B0502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p15:clr>
            <a:srgbClr val="F26B43"/>
          </p15:clr>
        </p15:guide>
        <p15:guide id="3" orient="horz" pos="2160">
          <p15:clr>
            <a:srgbClr val="F26B43"/>
          </p15:clr>
        </p15:guide>
        <p15:guide id="4" pos="51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67733" y="0"/>
            <a:ext cx="12263967"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508378"/>
      </p:ext>
    </p:extLst>
  </p:cSld>
  <p:clrMap bg1="lt1" tx1="dk1" bg2="lt2" tx2="dk2" accent1="accent1" accent2="accent2" accent3="accent3" accent4="accent4" accent5="accent5" accent6="accent6" hlink="hlink" folHlink="folHlink"/>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1"/>
            <a:ext cx="12192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ustDataLst>
      <p:tags r:id="rId2"/>
    </p:custDataLst>
    <p:extLst>
      <p:ext uri="{BB962C8B-B14F-4D97-AF65-F5344CB8AC3E}">
        <p14:creationId xmlns:p14="http://schemas.microsoft.com/office/powerpoint/2010/main" val="341654191"/>
      </p:ext>
    </p:extLst>
  </p:cSld>
  <p:clrMap bg1="lt1" tx1="dk1" bg2="lt2" tx2="dk2" accent1="accent1" accent2="accent2" accent3="accent3" accent4="accent4" accent5="accent5" accent6="accent6" hlink="hlink" folHlink="folHlink"/>
  <p:txStyles>
    <p:titleStyle>
      <a:lvl1pPr algn="ctr" defTabSz="685800" rtl="0" fontAlgn="base">
        <a:lnSpc>
          <a:spcPct val="90000"/>
        </a:lnSpc>
        <a:spcBef>
          <a:spcPct val="0"/>
        </a:spcBef>
        <a:spcAft>
          <a:spcPct val="0"/>
        </a:spcAft>
        <a:defRPr sz="3300" b="1" kern="1200">
          <a:solidFill>
            <a:schemeClr val="tx1"/>
          </a:solidFill>
          <a:latin typeface="Calibri  "/>
          <a:ea typeface="+mj-ea"/>
          <a:cs typeface="+mj-cs"/>
        </a:defRPr>
      </a:lvl1pPr>
      <a:lvl2pPr algn="l" defTabSz="685800" rtl="0" fontAlgn="base">
        <a:lnSpc>
          <a:spcPct val="90000"/>
        </a:lnSpc>
        <a:spcBef>
          <a:spcPct val="0"/>
        </a:spcBef>
        <a:spcAft>
          <a:spcPct val="0"/>
        </a:spcAft>
        <a:defRPr sz="3300" b="1">
          <a:solidFill>
            <a:schemeClr val="tx1"/>
          </a:solidFill>
          <a:latin typeface="Calibri  "/>
        </a:defRPr>
      </a:lvl2pPr>
      <a:lvl3pPr algn="l" defTabSz="685800" rtl="0" fontAlgn="base">
        <a:lnSpc>
          <a:spcPct val="90000"/>
        </a:lnSpc>
        <a:spcBef>
          <a:spcPct val="0"/>
        </a:spcBef>
        <a:spcAft>
          <a:spcPct val="0"/>
        </a:spcAft>
        <a:defRPr sz="3300" b="1">
          <a:solidFill>
            <a:schemeClr val="tx1"/>
          </a:solidFill>
          <a:latin typeface="Calibri  "/>
        </a:defRPr>
      </a:lvl3pPr>
      <a:lvl4pPr algn="l" defTabSz="685800" rtl="0" fontAlgn="base">
        <a:lnSpc>
          <a:spcPct val="90000"/>
        </a:lnSpc>
        <a:spcBef>
          <a:spcPct val="0"/>
        </a:spcBef>
        <a:spcAft>
          <a:spcPct val="0"/>
        </a:spcAft>
        <a:defRPr sz="3300" b="1">
          <a:solidFill>
            <a:schemeClr val="tx1"/>
          </a:solidFill>
          <a:latin typeface="Calibri  "/>
        </a:defRPr>
      </a:lvl4pPr>
      <a:lvl5pPr algn="l" defTabSz="685800" rtl="0" fontAlgn="base">
        <a:lnSpc>
          <a:spcPct val="90000"/>
        </a:lnSpc>
        <a:spcBef>
          <a:spcPct val="0"/>
        </a:spcBef>
        <a:spcAft>
          <a:spcPct val="0"/>
        </a:spcAft>
        <a:defRPr sz="3300" b="1">
          <a:solidFill>
            <a:schemeClr val="tx1"/>
          </a:solidFill>
          <a:latin typeface="Calibri  "/>
        </a:defRPr>
      </a:lvl5pPr>
      <a:lvl6pPr marL="457200" algn="l" defTabSz="685800" rtl="0" fontAlgn="base">
        <a:lnSpc>
          <a:spcPct val="90000"/>
        </a:lnSpc>
        <a:spcBef>
          <a:spcPct val="0"/>
        </a:spcBef>
        <a:spcAft>
          <a:spcPct val="0"/>
        </a:spcAft>
        <a:defRPr sz="3300" b="1">
          <a:solidFill>
            <a:schemeClr val="tx1"/>
          </a:solidFill>
          <a:latin typeface="Calibri  "/>
        </a:defRPr>
      </a:lvl6pPr>
      <a:lvl7pPr marL="914400" algn="l" defTabSz="685800" rtl="0" fontAlgn="base">
        <a:lnSpc>
          <a:spcPct val="90000"/>
        </a:lnSpc>
        <a:spcBef>
          <a:spcPct val="0"/>
        </a:spcBef>
        <a:spcAft>
          <a:spcPct val="0"/>
        </a:spcAft>
        <a:defRPr sz="3300" b="1">
          <a:solidFill>
            <a:schemeClr val="tx1"/>
          </a:solidFill>
          <a:latin typeface="Calibri  "/>
        </a:defRPr>
      </a:lvl7pPr>
      <a:lvl8pPr marL="1371600" algn="l" defTabSz="685800" rtl="0" fontAlgn="base">
        <a:lnSpc>
          <a:spcPct val="90000"/>
        </a:lnSpc>
        <a:spcBef>
          <a:spcPct val="0"/>
        </a:spcBef>
        <a:spcAft>
          <a:spcPct val="0"/>
        </a:spcAft>
        <a:defRPr sz="3300" b="1">
          <a:solidFill>
            <a:schemeClr val="tx1"/>
          </a:solidFill>
          <a:latin typeface="Calibri  "/>
        </a:defRPr>
      </a:lvl8pPr>
      <a:lvl9pPr marL="1828800" algn="l" defTabSz="685800" rtl="0" fontAlgn="base">
        <a:lnSpc>
          <a:spcPct val="90000"/>
        </a:lnSpc>
        <a:spcBef>
          <a:spcPct val="0"/>
        </a:spcBef>
        <a:spcAft>
          <a:spcPct val="0"/>
        </a:spcAft>
        <a:defRPr sz="3300" b="1">
          <a:solidFill>
            <a:schemeClr val="tx1"/>
          </a:solidFill>
          <a:latin typeface="Calibri  "/>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700" kern="1200">
          <a:solidFill>
            <a:schemeClr val="tx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2700" kern="1200">
          <a:solidFill>
            <a:schemeClr val="tx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2700" kern="1200">
          <a:solidFill>
            <a:schemeClr val="tx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27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ustDataLst>
      <p:tags r:id="rId2"/>
    </p:custDataLst>
    <p:extLst>
      <p:ext uri="{BB962C8B-B14F-4D97-AF65-F5344CB8AC3E}">
        <p14:creationId xmlns:p14="http://schemas.microsoft.com/office/powerpoint/2010/main" val="1392520471"/>
      </p:ext>
    </p:extLst>
  </p:cSld>
  <p:clrMap bg1="lt1" tx1="dk1" bg2="lt2" tx2="dk2" accent1="accent1" accent2="accent2" accent3="accent3" accent4="accent4" accent5="accent5" accent6="accent6" hlink="hlink" folHlink="folHlink"/>
  <p:txStyles>
    <p:titleStyle>
      <a:lvl1pPr algn="l" defTabSz="685800" rtl="0" fontAlgn="base">
        <a:lnSpc>
          <a:spcPct val="90000"/>
        </a:lnSpc>
        <a:spcBef>
          <a:spcPct val="0"/>
        </a:spcBef>
        <a:spcAft>
          <a:spcPct val="0"/>
        </a:spcAft>
        <a:defRPr sz="3300" b="1" kern="1200">
          <a:solidFill>
            <a:schemeClr val="bg1"/>
          </a:solidFill>
          <a:latin typeface="Calibri  "/>
          <a:ea typeface="+mj-ea"/>
          <a:cs typeface="+mj-cs"/>
        </a:defRPr>
      </a:lvl1pPr>
      <a:lvl2pPr algn="l" defTabSz="685800" rtl="0" fontAlgn="base">
        <a:lnSpc>
          <a:spcPct val="90000"/>
        </a:lnSpc>
        <a:spcBef>
          <a:spcPct val="0"/>
        </a:spcBef>
        <a:spcAft>
          <a:spcPct val="0"/>
        </a:spcAft>
        <a:defRPr sz="3300" b="1">
          <a:solidFill>
            <a:schemeClr val="bg1"/>
          </a:solidFill>
          <a:latin typeface="Calibri  "/>
        </a:defRPr>
      </a:lvl2pPr>
      <a:lvl3pPr algn="l" defTabSz="685800" rtl="0" fontAlgn="base">
        <a:lnSpc>
          <a:spcPct val="90000"/>
        </a:lnSpc>
        <a:spcBef>
          <a:spcPct val="0"/>
        </a:spcBef>
        <a:spcAft>
          <a:spcPct val="0"/>
        </a:spcAft>
        <a:defRPr sz="3300" b="1">
          <a:solidFill>
            <a:schemeClr val="bg1"/>
          </a:solidFill>
          <a:latin typeface="Calibri  "/>
        </a:defRPr>
      </a:lvl3pPr>
      <a:lvl4pPr algn="l" defTabSz="685800" rtl="0" fontAlgn="base">
        <a:lnSpc>
          <a:spcPct val="90000"/>
        </a:lnSpc>
        <a:spcBef>
          <a:spcPct val="0"/>
        </a:spcBef>
        <a:spcAft>
          <a:spcPct val="0"/>
        </a:spcAft>
        <a:defRPr sz="3300" b="1">
          <a:solidFill>
            <a:schemeClr val="bg1"/>
          </a:solidFill>
          <a:latin typeface="Calibri  "/>
        </a:defRPr>
      </a:lvl4pPr>
      <a:lvl5pPr algn="l" defTabSz="685800" rtl="0" fontAlgn="base">
        <a:lnSpc>
          <a:spcPct val="90000"/>
        </a:lnSpc>
        <a:spcBef>
          <a:spcPct val="0"/>
        </a:spcBef>
        <a:spcAft>
          <a:spcPct val="0"/>
        </a:spcAft>
        <a:defRPr sz="3300" b="1">
          <a:solidFill>
            <a:schemeClr val="bg1"/>
          </a:solidFill>
          <a:latin typeface="Calibri  "/>
        </a:defRPr>
      </a:lvl5pPr>
      <a:lvl6pPr marL="457200" algn="l" defTabSz="685800" rtl="0" fontAlgn="base">
        <a:lnSpc>
          <a:spcPct val="90000"/>
        </a:lnSpc>
        <a:spcBef>
          <a:spcPct val="0"/>
        </a:spcBef>
        <a:spcAft>
          <a:spcPct val="0"/>
        </a:spcAft>
        <a:defRPr sz="3300" b="1">
          <a:solidFill>
            <a:schemeClr val="bg1"/>
          </a:solidFill>
          <a:latin typeface="Calibri  "/>
        </a:defRPr>
      </a:lvl6pPr>
      <a:lvl7pPr marL="914400" algn="l" defTabSz="685800" rtl="0" fontAlgn="base">
        <a:lnSpc>
          <a:spcPct val="90000"/>
        </a:lnSpc>
        <a:spcBef>
          <a:spcPct val="0"/>
        </a:spcBef>
        <a:spcAft>
          <a:spcPct val="0"/>
        </a:spcAft>
        <a:defRPr sz="3300" b="1">
          <a:solidFill>
            <a:schemeClr val="bg1"/>
          </a:solidFill>
          <a:latin typeface="Calibri  "/>
        </a:defRPr>
      </a:lvl7pPr>
      <a:lvl8pPr marL="1371600" algn="l" defTabSz="685800" rtl="0" fontAlgn="base">
        <a:lnSpc>
          <a:spcPct val="90000"/>
        </a:lnSpc>
        <a:spcBef>
          <a:spcPct val="0"/>
        </a:spcBef>
        <a:spcAft>
          <a:spcPct val="0"/>
        </a:spcAft>
        <a:defRPr sz="3300" b="1">
          <a:solidFill>
            <a:schemeClr val="bg1"/>
          </a:solidFill>
          <a:latin typeface="Calibri  "/>
        </a:defRPr>
      </a:lvl8pPr>
      <a:lvl9pPr marL="1828800" algn="l" defTabSz="685800" rtl="0" fontAlgn="base">
        <a:lnSpc>
          <a:spcPct val="90000"/>
        </a:lnSpc>
        <a:spcBef>
          <a:spcPct val="0"/>
        </a:spcBef>
        <a:spcAft>
          <a:spcPct val="0"/>
        </a:spcAft>
        <a:defRPr sz="3300" b="1">
          <a:solidFill>
            <a:schemeClr val="bg1"/>
          </a:solidFill>
          <a:latin typeface="Calibri  "/>
        </a:defRPr>
      </a:lvl9pPr>
    </p:titleStyle>
    <p:bodyStyle>
      <a:lvl1pPr marL="171450" indent="-171450" algn="l" defTabSz="685800" rtl="0" fontAlgn="base">
        <a:lnSpc>
          <a:spcPct val="90000"/>
        </a:lnSpc>
        <a:spcBef>
          <a:spcPts val="750"/>
        </a:spcBef>
        <a:spcAft>
          <a:spcPct val="0"/>
        </a:spcAft>
        <a:buFont typeface="Arial" panose="020B0604020202020204" pitchFamily="34" charset="0"/>
        <a:buChar char="•"/>
        <a:defRPr sz="2700" kern="1200">
          <a:solidFill>
            <a:schemeClr val="bg1"/>
          </a:solidFill>
          <a:latin typeface="+mn-lt"/>
          <a:ea typeface="+mn-ea"/>
          <a:cs typeface="+mn-cs"/>
        </a:defRPr>
      </a:lvl1pPr>
      <a:lvl2pPr marL="514350" indent="-171450" algn="l" defTabSz="685800" rtl="0" fontAlgn="base">
        <a:lnSpc>
          <a:spcPct val="90000"/>
        </a:lnSpc>
        <a:spcBef>
          <a:spcPts val="375"/>
        </a:spcBef>
        <a:spcAft>
          <a:spcPct val="0"/>
        </a:spcAft>
        <a:buFont typeface="Arial" panose="020B0604020202020204" pitchFamily="34" charset="0"/>
        <a:buChar char="•"/>
        <a:defRPr sz="2700" kern="1200">
          <a:solidFill>
            <a:schemeClr val="bg1"/>
          </a:solidFill>
          <a:latin typeface="+mn-lt"/>
          <a:ea typeface="+mn-ea"/>
          <a:cs typeface="+mn-cs"/>
        </a:defRPr>
      </a:lvl2pPr>
      <a:lvl3pPr marL="857250" indent="-171450" algn="l" defTabSz="685800" rtl="0" fontAlgn="base">
        <a:lnSpc>
          <a:spcPct val="90000"/>
        </a:lnSpc>
        <a:spcBef>
          <a:spcPts val="375"/>
        </a:spcBef>
        <a:spcAft>
          <a:spcPct val="0"/>
        </a:spcAft>
        <a:buFont typeface="Arial" panose="020B0604020202020204" pitchFamily="34" charset="0"/>
        <a:buChar char="•"/>
        <a:defRPr sz="2700" kern="1200">
          <a:solidFill>
            <a:schemeClr val="bg1"/>
          </a:solidFill>
          <a:latin typeface="+mn-lt"/>
          <a:ea typeface="+mn-ea"/>
          <a:cs typeface="+mn-cs"/>
        </a:defRPr>
      </a:lvl3pPr>
      <a:lvl4pPr marL="1200150" indent="-171450" algn="l" defTabSz="685800" rtl="0" fontAlgn="base">
        <a:lnSpc>
          <a:spcPct val="90000"/>
        </a:lnSpc>
        <a:spcBef>
          <a:spcPts val="375"/>
        </a:spcBef>
        <a:spcAft>
          <a:spcPct val="0"/>
        </a:spcAft>
        <a:buFont typeface="Arial" panose="020B0604020202020204" pitchFamily="34" charset="0"/>
        <a:buChar char="•"/>
        <a:defRPr sz="2700" kern="1200">
          <a:solidFill>
            <a:schemeClr val="bg1"/>
          </a:solidFill>
          <a:latin typeface="+mn-lt"/>
          <a:ea typeface="+mn-ea"/>
          <a:cs typeface="+mn-cs"/>
        </a:defRPr>
      </a:lvl4pPr>
      <a:lvl5pPr marL="1543050" indent="-171450" algn="l" defTabSz="685800" rtl="0" fontAlgn="base">
        <a:lnSpc>
          <a:spcPct val="90000"/>
        </a:lnSpc>
        <a:spcBef>
          <a:spcPts val="375"/>
        </a:spcBef>
        <a:spcAft>
          <a:spcPct val="0"/>
        </a:spcAft>
        <a:buFont typeface="Arial" panose="020B0604020202020204" pitchFamily="34" charset="0"/>
        <a:buChar char="•"/>
        <a:defRPr sz="27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300040"/>
            <a:ext cx="10515600" cy="48800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24628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alibri" panose="020F0502020204030204" pitchFamily="34" charset="0"/>
              </a:defRPr>
            </a:lvl1pPr>
          </a:lstStyle>
          <a:p>
            <a:fld id="{6D61A08C-4221-4F0C-97F7-0C7A357267D4}" type="datetimeFigureOut">
              <a:rPr lang="en-US" smtClean="0"/>
              <a:pPr/>
              <a:t>2/5/2020</a:t>
            </a:fld>
            <a:endParaRPr lang="en-US" dirty="0"/>
          </a:p>
        </p:txBody>
      </p:sp>
      <p:sp>
        <p:nvSpPr>
          <p:cNvPr id="5" name="Footer Placeholder 4"/>
          <p:cNvSpPr>
            <a:spLocks noGrp="1"/>
          </p:cNvSpPr>
          <p:nvPr>
            <p:ph type="ftr" sz="quarter" idx="3"/>
          </p:nvPr>
        </p:nvSpPr>
        <p:spPr>
          <a:xfrm>
            <a:off x="4038600" y="624628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610600" y="624628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alibri" panose="020F0502020204030204" pitchFamily="34" charset="0"/>
              </a:defRPr>
            </a:lvl1pPr>
          </a:lstStyle>
          <a:p>
            <a:fld id="{554E2159-F1CD-4785-8BCA-D514045593A2}" type="slidenum">
              <a:rPr lang="en-US" smtClean="0"/>
              <a:pPr/>
              <a:t>‹#›</a:t>
            </a:fld>
            <a:endParaRPr lang="en-US" dirty="0"/>
          </a:p>
        </p:txBody>
      </p:sp>
      <p:grpSp>
        <p:nvGrpSpPr>
          <p:cNvPr id="14" name="Group 13"/>
          <p:cNvGrpSpPr/>
          <p:nvPr/>
        </p:nvGrpSpPr>
        <p:grpSpPr>
          <a:xfrm>
            <a:off x="11001413" y="6172954"/>
            <a:ext cx="872904" cy="532954"/>
            <a:chOff x="11001413" y="6172954"/>
            <a:chExt cx="872904" cy="532954"/>
          </a:xfrm>
        </p:grpSpPr>
        <p:grpSp>
          <p:nvGrpSpPr>
            <p:cNvPr id="12" name="Group 11"/>
            <p:cNvGrpSpPr/>
            <p:nvPr/>
          </p:nvGrpSpPr>
          <p:grpSpPr>
            <a:xfrm>
              <a:off x="11001413" y="6172954"/>
              <a:ext cx="496420" cy="532954"/>
              <a:chOff x="11001413" y="6172954"/>
              <a:chExt cx="496420" cy="532954"/>
            </a:xfrm>
            <a:solidFill>
              <a:schemeClr val="bg1">
                <a:lumMod val="65000"/>
              </a:schemeClr>
            </a:solidFill>
          </p:grpSpPr>
          <p:sp>
            <p:nvSpPr>
              <p:cNvPr id="8" name="Freeform 12"/>
              <p:cNvSpPr>
                <a:spLocks/>
              </p:cNvSpPr>
              <p:nvPr/>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 name="Freeform 13"/>
              <p:cNvSpPr>
                <a:spLocks/>
              </p:cNvSpPr>
              <p:nvPr/>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14"/>
              <p:cNvSpPr>
                <a:spLocks/>
              </p:cNvSpPr>
              <p:nvPr/>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11" name="Freeform 15"/>
            <p:cNvSpPr>
              <a:spLocks noEditPoints="1"/>
            </p:cNvSpPr>
            <p:nvPr/>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sz="1800" dirty="0"/>
            </a:p>
          </p:txBody>
        </p:sp>
      </p:grpSp>
      <p:cxnSp>
        <p:nvCxnSpPr>
          <p:cNvPr id="13" name="Straight Connector 12"/>
          <p:cNvCxnSpPr/>
          <p:nvPr/>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11001413" y="6172954"/>
            <a:ext cx="872904" cy="532954"/>
            <a:chOff x="11001413" y="6172954"/>
            <a:chExt cx="872904" cy="532954"/>
          </a:xfrm>
        </p:grpSpPr>
        <p:grpSp>
          <p:nvGrpSpPr>
            <p:cNvPr id="16" name="Group 15"/>
            <p:cNvGrpSpPr/>
            <p:nvPr userDrawn="1"/>
          </p:nvGrpSpPr>
          <p:grpSpPr>
            <a:xfrm>
              <a:off x="11001413" y="6172954"/>
              <a:ext cx="496420" cy="532954"/>
              <a:chOff x="11001413" y="6172954"/>
              <a:chExt cx="496420" cy="532954"/>
            </a:xfrm>
            <a:solidFill>
              <a:schemeClr val="bg1">
                <a:lumMod val="65000"/>
              </a:schemeClr>
            </a:solidFill>
          </p:grpSpPr>
          <p:sp>
            <p:nvSpPr>
              <p:cNvPr id="18" name="Freeform 12"/>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3"/>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4"/>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Freeform 15"/>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grpSp>
      <p:cxnSp>
        <p:nvCxnSpPr>
          <p:cNvPr id="21" name="Straight Connector 20"/>
          <p:cNvCxnSpPr/>
          <p:nvPr userDrawn="1"/>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316787"/>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 id="2147483830" r:id="rId16"/>
    <p:sldLayoutId id="2147483831" r:id="rId17"/>
    <p:sldLayoutId id="2147483832" r:id="rId18"/>
    <p:sldLayoutId id="2147483833" r:id="rId19"/>
  </p:sldLayoutIdLst>
  <p:transition spd="med">
    <p:pull/>
  </p:transition>
  <p:txStyles>
    <p:titleStyle>
      <a:lvl1pPr algn="l" defTabSz="914332" rtl="0" eaLnBrk="1" latinLnBrk="0" hangingPunct="1">
        <a:lnSpc>
          <a:spcPct val="90000"/>
        </a:lnSpc>
        <a:spcBef>
          <a:spcPct val="0"/>
        </a:spcBef>
        <a:buNone/>
        <a:defRPr sz="3400" b="1" kern="1200">
          <a:solidFill>
            <a:schemeClr val="accent4"/>
          </a:solidFill>
          <a:latin typeface="+mj-lt"/>
          <a:ea typeface="+mj-ea"/>
          <a:cs typeface="+mj-cs"/>
        </a:defRPr>
      </a:lvl1pPr>
    </p:titleStyle>
    <p:bodyStyle>
      <a:lvl1pPr marL="228584" indent="-228584" algn="l" defTabSz="914332" rtl="0" eaLnBrk="1" latinLnBrk="0" hangingPunct="1">
        <a:lnSpc>
          <a:spcPct val="100000"/>
        </a:lnSpc>
        <a:spcBef>
          <a:spcPts val="800"/>
        </a:spcBef>
        <a:spcAft>
          <a:spcPts val="400"/>
        </a:spcAft>
        <a:buFont typeface="Arial" panose="020B0604020202020204" pitchFamily="34" charset="0"/>
        <a:buChar char="•"/>
        <a:defRPr sz="2400" kern="1200">
          <a:solidFill>
            <a:schemeClr val="tx2"/>
          </a:solidFill>
          <a:latin typeface="+mn-lt"/>
          <a:ea typeface="+mn-ea"/>
          <a:cs typeface="Calibri" panose="020F0502020204030204" pitchFamily="34" charset="0"/>
        </a:defRPr>
      </a:lvl1pPr>
      <a:lvl2pPr marL="685750" indent="-228584" algn="l" defTabSz="914332" rtl="0" eaLnBrk="1" latinLnBrk="0" hangingPunct="1">
        <a:lnSpc>
          <a:spcPct val="90000"/>
        </a:lnSpc>
        <a:spcBef>
          <a:spcPts val="500"/>
        </a:spcBef>
        <a:buFont typeface="ITC Avant Garde Std Bk" panose="020B0502020202020204" pitchFamily="34" charset="0"/>
        <a:buChar char="»"/>
        <a:defRPr sz="2000" kern="1200">
          <a:solidFill>
            <a:schemeClr val="tx2"/>
          </a:solidFill>
          <a:latin typeface="+mn-lt"/>
          <a:ea typeface="+mn-ea"/>
          <a:cs typeface="Calibri" panose="020F0502020204030204" pitchFamily="34" charset="0"/>
        </a:defRPr>
      </a:lvl2pPr>
      <a:lvl3pPr marL="1142914" indent="-228584" algn="l" defTabSz="914332" rtl="0" eaLnBrk="1" latinLnBrk="0" hangingPunct="1">
        <a:lnSpc>
          <a:spcPct val="90000"/>
        </a:lnSpc>
        <a:spcBef>
          <a:spcPts val="500"/>
        </a:spcBef>
        <a:buFont typeface="ITC Avant Garde Std Bk" panose="020B0502020202020204" pitchFamily="34" charset="0"/>
        <a:buChar char="•"/>
        <a:defRPr sz="1800" kern="1200">
          <a:solidFill>
            <a:schemeClr val="tx2"/>
          </a:solidFill>
          <a:latin typeface="+mn-lt"/>
          <a:ea typeface="+mn-ea"/>
          <a:cs typeface="Calibri" panose="020F0502020204030204" pitchFamily="34" charset="0"/>
        </a:defRPr>
      </a:lvl3pPr>
      <a:lvl4pPr marL="1600080" indent="-228584" algn="l" defTabSz="914332"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4pPr>
      <a:lvl5pPr marL="2057247" indent="-228584" algn="l" defTabSz="914332"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2160">
          <p15:clr>
            <a:srgbClr val="F26B43"/>
          </p15:clr>
        </p15:guide>
        <p15:guide id="4"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300040"/>
            <a:ext cx="10515600" cy="48800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246283"/>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alibri" panose="020F0502020204030204" pitchFamily="34" charset="0"/>
              </a:defRPr>
            </a:lvl1pPr>
          </a:lstStyle>
          <a:p>
            <a:pPr>
              <a:defRPr/>
            </a:pPr>
            <a:endParaRPr lang="en-US" dirty="0"/>
          </a:p>
        </p:txBody>
      </p:sp>
      <p:sp>
        <p:nvSpPr>
          <p:cNvPr id="5" name="Footer Placeholder 4"/>
          <p:cNvSpPr>
            <a:spLocks noGrp="1"/>
          </p:cNvSpPr>
          <p:nvPr>
            <p:ph type="ftr" sz="quarter" idx="3"/>
          </p:nvPr>
        </p:nvSpPr>
        <p:spPr>
          <a:xfrm>
            <a:off x="4038600" y="6246283"/>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alibri" panose="020F0502020204030204" pitchFamily="34" charset="0"/>
              </a:defRPr>
            </a:lvl1pPr>
          </a:lstStyle>
          <a:p>
            <a:pPr>
              <a:defRPr/>
            </a:pPr>
            <a:r>
              <a:rPr lang="en-US" dirty="0"/>
              <a:t>DO NOT DISTRIBUTE - SENSITIVE INFORMATION</a:t>
            </a:r>
          </a:p>
        </p:txBody>
      </p:sp>
      <p:sp>
        <p:nvSpPr>
          <p:cNvPr id="6" name="Slide Number Placeholder 5"/>
          <p:cNvSpPr>
            <a:spLocks noGrp="1"/>
          </p:cNvSpPr>
          <p:nvPr>
            <p:ph type="sldNum" sz="quarter" idx="4"/>
          </p:nvPr>
        </p:nvSpPr>
        <p:spPr>
          <a:xfrm>
            <a:off x="8610600" y="6246283"/>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alibri" panose="020F0502020204030204" pitchFamily="34" charset="0"/>
              </a:defRPr>
            </a:lvl1pPr>
          </a:lstStyle>
          <a:p>
            <a:pPr>
              <a:defRPr/>
            </a:pPr>
            <a:fld id="{4557CE6C-8107-434F-8867-45E32CE6D0D7}" type="slidenum">
              <a:rPr lang="en-US" smtClean="0"/>
              <a:pPr>
                <a:defRPr/>
              </a:pPr>
              <a:t>‹#›</a:t>
            </a:fld>
            <a:endParaRPr lang="en-US" dirty="0"/>
          </a:p>
        </p:txBody>
      </p:sp>
      <p:grpSp>
        <p:nvGrpSpPr>
          <p:cNvPr id="14" name="Group 13"/>
          <p:cNvGrpSpPr/>
          <p:nvPr/>
        </p:nvGrpSpPr>
        <p:grpSpPr>
          <a:xfrm>
            <a:off x="11001413" y="6172954"/>
            <a:ext cx="872904" cy="532954"/>
            <a:chOff x="11001413" y="6172954"/>
            <a:chExt cx="872904" cy="532954"/>
          </a:xfrm>
        </p:grpSpPr>
        <p:grpSp>
          <p:nvGrpSpPr>
            <p:cNvPr id="12" name="Group 11"/>
            <p:cNvGrpSpPr/>
            <p:nvPr userDrawn="1"/>
          </p:nvGrpSpPr>
          <p:grpSpPr>
            <a:xfrm>
              <a:off x="11001413" y="6172954"/>
              <a:ext cx="496420" cy="532954"/>
              <a:chOff x="11001413" y="6172954"/>
              <a:chExt cx="496420" cy="532954"/>
            </a:xfrm>
            <a:solidFill>
              <a:schemeClr val="bg1">
                <a:lumMod val="65000"/>
              </a:schemeClr>
            </a:solidFill>
          </p:grpSpPr>
          <p:sp>
            <p:nvSpPr>
              <p:cNvPr id="8" name="Freeform 12"/>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 name="Freeform 13"/>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14"/>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11" name="Freeform 15"/>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sz="1800" dirty="0"/>
            </a:p>
          </p:txBody>
        </p:sp>
      </p:grpSp>
      <p:cxnSp>
        <p:nvCxnSpPr>
          <p:cNvPr id="13" name="Straight Connector 12"/>
          <p:cNvCxnSpPr/>
          <p:nvPr/>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817260"/>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 id="2147483868" r:id="rId15"/>
    <p:sldLayoutId id="2147483869" r:id="rId16"/>
    <p:sldLayoutId id="2147483870" r:id="rId17"/>
    <p:sldLayoutId id="2147483871" r:id="rId18"/>
    <p:sldLayoutId id="2147483872" r:id="rId19"/>
  </p:sldLayoutIdLst>
  <p:transition>
    <p:fade thruBlk="1"/>
  </p:transition>
  <p:hf sldNum="0" hdr="0" dt="0"/>
  <p:txStyles>
    <p:titleStyle>
      <a:lvl1pPr algn="l" defTabSz="914354" rtl="0" eaLnBrk="1" latinLnBrk="0" hangingPunct="1">
        <a:lnSpc>
          <a:spcPct val="90000"/>
        </a:lnSpc>
        <a:spcBef>
          <a:spcPct val="0"/>
        </a:spcBef>
        <a:buNone/>
        <a:defRPr sz="3000" b="1" kern="1200">
          <a:solidFill>
            <a:schemeClr val="accent4"/>
          </a:solidFill>
          <a:latin typeface="+mj-lt"/>
          <a:ea typeface="+mj-ea"/>
          <a:cs typeface="+mj-cs"/>
        </a:defRPr>
      </a:lvl1pPr>
    </p:titleStyle>
    <p:bodyStyle>
      <a:lvl1pPr marL="228589" indent="-228589" algn="l" defTabSz="914354" rtl="0" eaLnBrk="1" latinLnBrk="0" hangingPunct="1">
        <a:lnSpc>
          <a:spcPct val="100000"/>
        </a:lnSpc>
        <a:spcBef>
          <a:spcPts val="800"/>
        </a:spcBef>
        <a:spcAft>
          <a:spcPts val="400"/>
        </a:spcAft>
        <a:buFont typeface="Arial" panose="020B0604020202020204" pitchFamily="34" charset="0"/>
        <a:buChar char="•"/>
        <a:defRPr sz="2400" kern="1200">
          <a:solidFill>
            <a:schemeClr val="tx2"/>
          </a:solidFill>
          <a:latin typeface="+mn-lt"/>
          <a:ea typeface="+mn-ea"/>
          <a:cs typeface="Calibri" panose="020F0502020204030204" pitchFamily="34" charset="0"/>
        </a:defRPr>
      </a:lvl1pPr>
      <a:lvl2pPr marL="685766" indent="-228589" algn="l" defTabSz="914354" rtl="0" eaLnBrk="1" latinLnBrk="0" hangingPunct="1">
        <a:lnSpc>
          <a:spcPct val="90000"/>
        </a:lnSpc>
        <a:spcBef>
          <a:spcPts val="500"/>
        </a:spcBef>
        <a:buFont typeface="ITC Avant Garde Std Bk" panose="020B0502020202020204" pitchFamily="34" charset="0"/>
        <a:buChar char="»"/>
        <a:defRPr sz="2000" kern="1200">
          <a:solidFill>
            <a:schemeClr val="tx2"/>
          </a:solidFill>
          <a:latin typeface="+mn-lt"/>
          <a:ea typeface="+mn-ea"/>
          <a:cs typeface="Calibri" panose="020F0502020204030204" pitchFamily="34" charset="0"/>
        </a:defRPr>
      </a:lvl2pPr>
      <a:lvl3pPr marL="1142942" indent="-228589" algn="l" defTabSz="914354" rtl="0" eaLnBrk="1" latinLnBrk="0" hangingPunct="1">
        <a:lnSpc>
          <a:spcPct val="90000"/>
        </a:lnSpc>
        <a:spcBef>
          <a:spcPts val="500"/>
        </a:spcBef>
        <a:buFont typeface="ITC Avant Garde Std Bk" panose="020B0502020202020204" pitchFamily="34" charset="0"/>
        <a:buChar char="•"/>
        <a:defRPr sz="1800" kern="1200">
          <a:solidFill>
            <a:schemeClr val="tx2"/>
          </a:solidFill>
          <a:latin typeface="+mn-lt"/>
          <a:ea typeface="+mn-ea"/>
          <a:cs typeface="Calibri" panose="020F0502020204030204" pitchFamily="34" charset="0"/>
        </a:defRPr>
      </a:lvl3pPr>
      <a:lvl4pPr marL="1600120" indent="-228589" algn="l" defTabSz="914354"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4pPr>
      <a:lvl5pPr marL="2057298" indent="-228589" algn="l" defTabSz="914354"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p15:clr>
            <a:srgbClr val="F26B43"/>
          </p15:clr>
        </p15:guide>
        <p15:guide id="3" orient="horz" pos="2160">
          <p15:clr>
            <a:srgbClr val="F26B43"/>
          </p15:clr>
        </p15:guide>
        <p15:guide id="4" pos="51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300040"/>
            <a:ext cx="10515600" cy="48800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4" name="Group 13"/>
          <p:cNvGrpSpPr/>
          <p:nvPr userDrawn="1"/>
        </p:nvGrpSpPr>
        <p:grpSpPr>
          <a:xfrm>
            <a:off x="11001413" y="6172954"/>
            <a:ext cx="872904" cy="532954"/>
            <a:chOff x="11001413" y="6172954"/>
            <a:chExt cx="872904" cy="532954"/>
          </a:xfrm>
        </p:grpSpPr>
        <p:grpSp>
          <p:nvGrpSpPr>
            <p:cNvPr id="12" name="Group 11"/>
            <p:cNvGrpSpPr/>
            <p:nvPr userDrawn="1"/>
          </p:nvGrpSpPr>
          <p:grpSpPr>
            <a:xfrm>
              <a:off x="11001413" y="6172954"/>
              <a:ext cx="496420" cy="532954"/>
              <a:chOff x="11001413" y="6172954"/>
              <a:chExt cx="496420" cy="532954"/>
            </a:xfrm>
            <a:solidFill>
              <a:schemeClr val="bg1">
                <a:lumMod val="65000"/>
              </a:schemeClr>
            </a:solidFill>
          </p:grpSpPr>
          <p:sp>
            <p:nvSpPr>
              <p:cNvPr id="8" name="Freeform 12"/>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100" dirty="0"/>
              </a:p>
            </p:txBody>
          </p:sp>
          <p:sp>
            <p:nvSpPr>
              <p:cNvPr id="9" name="Freeform 13"/>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100" dirty="0"/>
              </a:p>
            </p:txBody>
          </p:sp>
          <p:sp>
            <p:nvSpPr>
              <p:cNvPr id="10" name="Freeform 14"/>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100" dirty="0"/>
              </a:p>
            </p:txBody>
          </p:sp>
        </p:grpSp>
        <p:sp>
          <p:nvSpPr>
            <p:cNvPr id="11" name="Freeform 15"/>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sz="2100" dirty="0"/>
            </a:p>
          </p:txBody>
        </p:sp>
      </p:grpSp>
      <p:cxnSp>
        <p:nvCxnSpPr>
          <p:cNvPr id="13" name="Straight Connector 12"/>
          <p:cNvCxnSpPr/>
          <p:nvPr userDrawn="1"/>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036187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Lst>
  <p:hf sldNum="0" hdr="0" ftr="0" dt="0"/>
  <p:txStyles>
    <p:titleStyle>
      <a:lvl1pPr algn="l" defTabSz="685783" rtl="0" eaLnBrk="1" latinLnBrk="0" hangingPunct="1">
        <a:lnSpc>
          <a:spcPct val="90000"/>
        </a:lnSpc>
        <a:spcBef>
          <a:spcPct val="0"/>
        </a:spcBef>
        <a:buNone/>
        <a:defRPr sz="2550" kern="1200">
          <a:solidFill>
            <a:schemeClr val="accent4"/>
          </a:solidFill>
          <a:latin typeface="ITC Avant Garde Std Md" panose="020B0602020202020204" pitchFamily="34" charset="0"/>
          <a:ea typeface="+mj-ea"/>
          <a:cs typeface="+mj-cs"/>
        </a:defRPr>
      </a:lvl1pPr>
    </p:titleStyle>
    <p:bodyStyle>
      <a:lvl1pPr marL="171446" indent="-171446" algn="l" defTabSz="685783" rtl="0" eaLnBrk="1" latinLnBrk="0" hangingPunct="1">
        <a:lnSpc>
          <a:spcPct val="100000"/>
        </a:lnSpc>
        <a:spcBef>
          <a:spcPts val="600"/>
        </a:spcBef>
        <a:spcAft>
          <a:spcPts val="300"/>
        </a:spcAft>
        <a:buFont typeface="Arial" panose="020B0604020202020204" pitchFamily="34" charset="0"/>
        <a:buChar char="•"/>
        <a:defRPr sz="1800" kern="1200">
          <a:solidFill>
            <a:schemeClr val="tx1"/>
          </a:solidFill>
          <a:latin typeface="ITC Avant Garde Std Bk" panose="020B0502020202020204" pitchFamily="34" charset="0"/>
          <a:ea typeface="+mn-ea"/>
          <a:cs typeface="+mn-cs"/>
        </a:defRPr>
      </a:lvl1pPr>
      <a:lvl2pPr marL="514337" indent="-171446" algn="l" defTabSz="685783" rtl="0" eaLnBrk="1" latinLnBrk="0" hangingPunct="1">
        <a:lnSpc>
          <a:spcPct val="90000"/>
        </a:lnSpc>
        <a:spcBef>
          <a:spcPts val="375"/>
        </a:spcBef>
        <a:buFont typeface="ITC Avant Garde Std Bk" panose="020B0502020202020204" pitchFamily="34" charset="0"/>
        <a:buChar char="»"/>
        <a:defRPr sz="1500" kern="1200">
          <a:solidFill>
            <a:schemeClr val="tx1"/>
          </a:solidFill>
          <a:latin typeface="ITC Avant Garde Std Bk" panose="020B0502020202020204" pitchFamily="34" charset="0"/>
          <a:ea typeface="+mn-ea"/>
          <a:cs typeface="+mn-cs"/>
        </a:defRPr>
      </a:lvl2pPr>
      <a:lvl3pPr marL="857228" indent="-171446" algn="l" defTabSz="685783" rtl="0" eaLnBrk="1" latinLnBrk="0" hangingPunct="1">
        <a:lnSpc>
          <a:spcPct val="90000"/>
        </a:lnSpc>
        <a:spcBef>
          <a:spcPts val="375"/>
        </a:spcBef>
        <a:buFont typeface="ITC Avant Garde Std Bk" panose="020B0502020202020204" pitchFamily="34" charset="0"/>
        <a:buChar char="•"/>
        <a:defRPr sz="1350" kern="1200">
          <a:solidFill>
            <a:schemeClr val="tx1"/>
          </a:solidFill>
          <a:latin typeface="ITC Avant Garde Std Bk" panose="020B0502020202020204" pitchFamily="34" charset="0"/>
          <a:ea typeface="+mn-ea"/>
          <a:cs typeface="+mn-cs"/>
        </a:defRPr>
      </a:lvl3pPr>
      <a:lvl4pPr marL="1200120" indent="-171446" algn="l" defTabSz="685783" rtl="0" eaLnBrk="1" latinLnBrk="0" hangingPunct="1">
        <a:lnSpc>
          <a:spcPct val="90000"/>
        </a:lnSpc>
        <a:spcBef>
          <a:spcPts val="375"/>
        </a:spcBef>
        <a:buFont typeface="ITC Avant Garde Std Bk" panose="020B0502020202020204" pitchFamily="34" charset="0"/>
        <a:buChar char="•"/>
        <a:defRPr sz="1200" kern="1200">
          <a:solidFill>
            <a:schemeClr val="tx1"/>
          </a:solidFill>
          <a:latin typeface="ITC Avant Garde Std Bk" panose="020B0502020202020204" pitchFamily="34" charset="0"/>
          <a:ea typeface="+mn-ea"/>
          <a:cs typeface="+mn-cs"/>
        </a:defRPr>
      </a:lvl4pPr>
      <a:lvl5pPr marL="1543012" indent="-171446" algn="l" defTabSz="685783" rtl="0" eaLnBrk="1" latinLnBrk="0" hangingPunct="1">
        <a:lnSpc>
          <a:spcPct val="90000"/>
        </a:lnSpc>
        <a:spcBef>
          <a:spcPts val="375"/>
        </a:spcBef>
        <a:buFont typeface="ITC Avant Garde Std Bk" panose="020B0502020202020204" pitchFamily="34" charset="0"/>
        <a:buChar char="•"/>
        <a:defRPr sz="1200" kern="1200">
          <a:solidFill>
            <a:schemeClr val="tx1"/>
          </a:solidFill>
          <a:latin typeface="ITC Avant Garde Std Bk" panose="020B0502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12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300040"/>
            <a:ext cx="10515600" cy="48800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246283"/>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Calibri" panose="020F0502020204030204" pitchFamily="34" charset="0"/>
              </a:defRPr>
            </a:lvl1pPr>
          </a:lstStyle>
          <a:p>
            <a:pPr>
              <a:defRPr/>
            </a:pPr>
            <a:endParaRPr lang="en-US" dirty="0"/>
          </a:p>
        </p:txBody>
      </p:sp>
      <p:sp>
        <p:nvSpPr>
          <p:cNvPr id="5" name="Footer Placeholder 4"/>
          <p:cNvSpPr>
            <a:spLocks noGrp="1"/>
          </p:cNvSpPr>
          <p:nvPr>
            <p:ph type="ftr" sz="quarter" idx="3"/>
          </p:nvPr>
        </p:nvSpPr>
        <p:spPr>
          <a:xfrm>
            <a:off x="4038600" y="6246283"/>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Calibri" panose="020F0502020204030204" pitchFamily="34" charset="0"/>
              </a:defRPr>
            </a:lvl1pPr>
          </a:lstStyle>
          <a:p>
            <a:pPr>
              <a:defRPr/>
            </a:pPr>
            <a:endParaRPr lang="en-US" dirty="0"/>
          </a:p>
        </p:txBody>
      </p:sp>
      <p:sp>
        <p:nvSpPr>
          <p:cNvPr id="6" name="Slide Number Placeholder 5"/>
          <p:cNvSpPr>
            <a:spLocks noGrp="1"/>
          </p:cNvSpPr>
          <p:nvPr>
            <p:ph type="sldNum" sz="quarter" idx="4"/>
          </p:nvPr>
        </p:nvSpPr>
        <p:spPr>
          <a:xfrm>
            <a:off x="8610600" y="6246283"/>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Calibri" panose="020F0502020204030204" pitchFamily="34" charset="0"/>
              </a:defRPr>
            </a:lvl1pPr>
          </a:lstStyle>
          <a:p>
            <a:pPr>
              <a:defRPr/>
            </a:pPr>
            <a:fld id="{4557CE6C-8107-434F-8867-45E32CE6D0D7}" type="slidenum">
              <a:rPr lang="en-US" smtClean="0"/>
              <a:pPr>
                <a:defRPr/>
              </a:pPr>
              <a:t>‹#›</a:t>
            </a:fld>
            <a:endParaRPr lang="en-US" dirty="0"/>
          </a:p>
        </p:txBody>
      </p:sp>
      <p:grpSp>
        <p:nvGrpSpPr>
          <p:cNvPr id="14" name="Group 13"/>
          <p:cNvGrpSpPr/>
          <p:nvPr/>
        </p:nvGrpSpPr>
        <p:grpSpPr>
          <a:xfrm>
            <a:off x="11001413" y="6172954"/>
            <a:ext cx="872904" cy="532954"/>
            <a:chOff x="11001413" y="6172954"/>
            <a:chExt cx="872904" cy="532954"/>
          </a:xfrm>
        </p:grpSpPr>
        <p:grpSp>
          <p:nvGrpSpPr>
            <p:cNvPr id="12" name="Group 11"/>
            <p:cNvGrpSpPr/>
            <p:nvPr userDrawn="1"/>
          </p:nvGrpSpPr>
          <p:grpSpPr>
            <a:xfrm>
              <a:off x="11001413" y="6172954"/>
              <a:ext cx="496420" cy="532954"/>
              <a:chOff x="11001413" y="6172954"/>
              <a:chExt cx="496420" cy="532954"/>
            </a:xfrm>
            <a:solidFill>
              <a:schemeClr val="bg1">
                <a:lumMod val="65000"/>
              </a:schemeClr>
            </a:solidFill>
          </p:grpSpPr>
          <p:sp>
            <p:nvSpPr>
              <p:cNvPr id="8" name="Freeform 12"/>
              <p:cNvSpPr>
                <a:spLocks/>
              </p:cNvSpPr>
              <p:nvPr userDrawn="1"/>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 name="Freeform 13"/>
              <p:cNvSpPr>
                <a:spLocks/>
              </p:cNvSpPr>
              <p:nvPr userDrawn="1"/>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14"/>
              <p:cNvSpPr>
                <a:spLocks/>
              </p:cNvSpPr>
              <p:nvPr userDrawn="1"/>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11" name="Freeform 15"/>
            <p:cNvSpPr>
              <a:spLocks noEditPoints="1"/>
            </p:cNvSpPr>
            <p:nvPr userDrawn="1"/>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sz="1800" dirty="0"/>
            </a:p>
          </p:txBody>
        </p:sp>
      </p:grpSp>
      <p:cxnSp>
        <p:nvCxnSpPr>
          <p:cNvPr id="13" name="Straight Connector 12"/>
          <p:cNvCxnSpPr/>
          <p:nvPr/>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855722"/>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Lst>
  <p:transition>
    <p:fade thruBlk="1"/>
  </p:transition>
  <p:txStyles>
    <p:titleStyle>
      <a:lvl1pPr algn="l" defTabSz="914354" rtl="0" eaLnBrk="1" latinLnBrk="0" hangingPunct="1">
        <a:lnSpc>
          <a:spcPct val="90000"/>
        </a:lnSpc>
        <a:spcBef>
          <a:spcPct val="0"/>
        </a:spcBef>
        <a:buNone/>
        <a:defRPr sz="3000" b="1" kern="1200">
          <a:solidFill>
            <a:schemeClr val="accent4"/>
          </a:solidFill>
          <a:latin typeface="+mj-lt"/>
          <a:ea typeface="+mj-ea"/>
          <a:cs typeface="+mj-cs"/>
        </a:defRPr>
      </a:lvl1pPr>
    </p:titleStyle>
    <p:bodyStyle>
      <a:lvl1pPr marL="228589" indent="-228589" algn="l" defTabSz="914354" rtl="0" eaLnBrk="1" latinLnBrk="0" hangingPunct="1">
        <a:lnSpc>
          <a:spcPct val="100000"/>
        </a:lnSpc>
        <a:spcBef>
          <a:spcPts val="800"/>
        </a:spcBef>
        <a:spcAft>
          <a:spcPts val="400"/>
        </a:spcAft>
        <a:buFont typeface="Arial" panose="020B0604020202020204" pitchFamily="34" charset="0"/>
        <a:buChar char="•"/>
        <a:defRPr sz="2400" kern="1200">
          <a:solidFill>
            <a:schemeClr val="tx2"/>
          </a:solidFill>
          <a:latin typeface="+mn-lt"/>
          <a:ea typeface="+mn-ea"/>
          <a:cs typeface="Calibri" panose="020F0502020204030204" pitchFamily="34" charset="0"/>
        </a:defRPr>
      </a:lvl1pPr>
      <a:lvl2pPr marL="685766" indent="-228589" algn="l" defTabSz="914354" rtl="0" eaLnBrk="1" latinLnBrk="0" hangingPunct="1">
        <a:lnSpc>
          <a:spcPct val="90000"/>
        </a:lnSpc>
        <a:spcBef>
          <a:spcPts val="500"/>
        </a:spcBef>
        <a:buFont typeface="ITC Avant Garde Std Bk" panose="020B0502020202020204" pitchFamily="34" charset="0"/>
        <a:buChar char="»"/>
        <a:defRPr sz="2000" kern="1200">
          <a:solidFill>
            <a:schemeClr val="tx2"/>
          </a:solidFill>
          <a:latin typeface="+mn-lt"/>
          <a:ea typeface="+mn-ea"/>
          <a:cs typeface="Calibri" panose="020F0502020204030204" pitchFamily="34" charset="0"/>
        </a:defRPr>
      </a:lvl2pPr>
      <a:lvl3pPr marL="1142942" indent="-228589" algn="l" defTabSz="914354" rtl="0" eaLnBrk="1" latinLnBrk="0" hangingPunct="1">
        <a:lnSpc>
          <a:spcPct val="90000"/>
        </a:lnSpc>
        <a:spcBef>
          <a:spcPts val="500"/>
        </a:spcBef>
        <a:buFont typeface="ITC Avant Garde Std Bk" panose="020B0502020202020204" pitchFamily="34" charset="0"/>
        <a:buChar char="•"/>
        <a:defRPr sz="1800" kern="1200">
          <a:solidFill>
            <a:schemeClr val="tx2"/>
          </a:solidFill>
          <a:latin typeface="+mn-lt"/>
          <a:ea typeface="+mn-ea"/>
          <a:cs typeface="Calibri" panose="020F0502020204030204" pitchFamily="34" charset="0"/>
        </a:defRPr>
      </a:lvl3pPr>
      <a:lvl4pPr marL="1600120" indent="-228589" algn="l" defTabSz="914354"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4pPr>
      <a:lvl5pPr marL="2057298" indent="-228589" algn="l" defTabSz="914354" rtl="0" eaLnBrk="1" latinLnBrk="0" hangingPunct="1">
        <a:lnSpc>
          <a:spcPct val="90000"/>
        </a:lnSpc>
        <a:spcBef>
          <a:spcPts val="500"/>
        </a:spcBef>
        <a:buFont typeface="ITC Avant Garde Std Bk" panose="020B0502020202020204" pitchFamily="34" charset="0"/>
        <a:buChar char="•"/>
        <a:defRPr sz="1600" kern="1200">
          <a:solidFill>
            <a:schemeClr val="tx2"/>
          </a:solidFill>
          <a:latin typeface="+mn-lt"/>
          <a:ea typeface="+mn-ea"/>
          <a:cs typeface="Calibri" panose="020F050202020403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840">
          <p15:clr>
            <a:srgbClr val="F26B43"/>
          </p15:clr>
        </p15:guide>
        <p15:guide id="3" orient="horz" pos="2160">
          <p15:clr>
            <a:srgbClr val="F26B43"/>
          </p15:clr>
        </p15:guide>
        <p15:guide id="4" pos="51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8600"/>
            <a:ext cx="10515600" cy="914400"/>
          </a:xfrm>
          <a:prstGeom prst="rect">
            <a:avLst/>
          </a:prstGeom>
          <a:noFill/>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38200" y="1300040"/>
            <a:ext cx="10515600" cy="48800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38200" y="6246283"/>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4038600" y="6246283"/>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0" y="6246283"/>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4557CE6C-8107-434F-8867-45E32CE6D0D7}" type="slidenum">
              <a:rPr lang="en-US" smtClean="0"/>
              <a:pPr>
                <a:defRPr/>
              </a:pPr>
              <a:t>‹#›</a:t>
            </a:fld>
            <a:endParaRPr lang="en-US" dirty="0"/>
          </a:p>
        </p:txBody>
      </p:sp>
      <p:grpSp>
        <p:nvGrpSpPr>
          <p:cNvPr id="14" name="Group 13"/>
          <p:cNvGrpSpPr/>
          <p:nvPr/>
        </p:nvGrpSpPr>
        <p:grpSpPr>
          <a:xfrm>
            <a:off x="11001413" y="6172954"/>
            <a:ext cx="872904" cy="532954"/>
            <a:chOff x="11001413" y="6172954"/>
            <a:chExt cx="872904" cy="532954"/>
          </a:xfrm>
        </p:grpSpPr>
        <p:grpSp>
          <p:nvGrpSpPr>
            <p:cNvPr id="12" name="Group 11"/>
            <p:cNvGrpSpPr/>
            <p:nvPr/>
          </p:nvGrpSpPr>
          <p:grpSpPr>
            <a:xfrm>
              <a:off x="11001413" y="6172954"/>
              <a:ext cx="496420" cy="532954"/>
              <a:chOff x="11001413" y="6172954"/>
              <a:chExt cx="496420" cy="532954"/>
            </a:xfrm>
            <a:solidFill>
              <a:schemeClr val="bg1">
                <a:lumMod val="65000"/>
              </a:schemeClr>
            </a:solidFill>
          </p:grpSpPr>
          <p:sp>
            <p:nvSpPr>
              <p:cNvPr id="8" name="Freeform 12"/>
              <p:cNvSpPr>
                <a:spLocks/>
              </p:cNvSpPr>
              <p:nvPr/>
            </p:nvSpPr>
            <p:spPr bwMode="auto">
              <a:xfrm>
                <a:off x="11375515" y="6508135"/>
                <a:ext cx="48980" cy="69631"/>
              </a:xfrm>
              <a:custGeom>
                <a:avLst/>
                <a:gdLst>
                  <a:gd name="T0" fmla="*/ 69 w 69"/>
                  <a:gd name="T1" fmla="*/ 43 h 98"/>
                  <a:gd name="T2" fmla="*/ 67 w 69"/>
                  <a:gd name="T3" fmla="*/ 42 h 98"/>
                  <a:gd name="T4" fmla="*/ 64 w 69"/>
                  <a:gd name="T5" fmla="*/ 39 h 98"/>
                  <a:gd name="T6" fmla="*/ 58 w 69"/>
                  <a:gd name="T7" fmla="*/ 32 h 98"/>
                  <a:gd name="T8" fmla="*/ 57 w 69"/>
                  <a:gd name="T9" fmla="*/ 31 h 98"/>
                  <a:gd name="T10" fmla="*/ 50 w 69"/>
                  <a:gd name="T11" fmla="*/ 29 h 98"/>
                  <a:gd name="T12" fmla="*/ 49 w 69"/>
                  <a:gd name="T13" fmla="*/ 28 h 98"/>
                  <a:gd name="T14" fmla="*/ 7 w 69"/>
                  <a:gd name="T15" fmla="*/ 0 h 98"/>
                  <a:gd name="T16" fmla="*/ 0 w 69"/>
                  <a:gd name="T17" fmla="*/ 8 h 98"/>
                  <a:gd name="T18" fmla="*/ 2 w 69"/>
                  <a:gd name="T19" fmla="*/ 24 h 98"/>
                  <a:gd name="T20" fmla="*/ 7 w 69"/>
                  <a:gd name="T21" fmla="*/ 41 h 98"/>
                  <a:gd name="T22" fmla="*/ 10 w 69"/>
                  <a:gd name="T23" fmla="*/ 49 h 98"/>
                  <a:gd name="T24" fmla="*/ 15 w 69"/>
                  <a:gd name="T25" fmla="*/ 81 h 98"/>
                  <a:gd name="T26" fmla="*/ 15 w 69"/>
                  <a:gd name="T27" fmla="*/ 84 h 98"/>
                  <a:gd name="T28" fmla="*/ 14 w 69"/>
                  <a:gd name="T29" fmla="*/ 86 h 98"/>
                  <a:gd name="T30" fmla="*/ 12 w 69"/>
                  <a:gd name="T31" fmla="*/ 98 h 98"/>
                  <a:gd name="T32" fmla="*/ 19 w 69"/>
                  <a:gd name="T33" fmla="*/ 91 h 98"/>
                  <a:gd name="T34" fmla="*/ 69 w 69"/>
                  <a:gd name="T35" fmla="*/ 4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98">
                    <a:moveTo>
                      <a:pt x="69" y="43"/>
                    </a:moveTo>
                    <a:cubicBezTo>
                      <a:pt x="68" y="43"/>
                      <a:pt x="68" y="42"/>
                      <a:pt x="67" y="42"/>
                    </a:cubicBezTo>
                    <a:cubicBezTo>
                      <a:pt x="64" y="39"/>
                      <a:pt x="64" y="39"/>
                      <a:pt x="64" y="39"/>
                    </a:cubicBezTo>
                    <a:cubicBezTo>
                      <a:pt x="61" y="36"/>
                      <a:pt x="59" y="33"/>
                      <a:pt x="58" y="32"/>
                    </a:cubicBezTo>
                    <a:cubicBezTo>
                      <a:pt x="57" y="31"/>
                      <a:pt x="57" y="31"/>
                      <a:pt x="57" y="31"/>
                    </a:cubicBezTo>
                    <a:cubicBezTo>
                      <a:pt x="56" y="30"/>
                      <a:pt x="53" y="30"/>
                      <a:pt x="50" y="29"/>
                    </a:cubicBezTo>
                    <a:cubicBezTo>
                      <a:pt x="49" y="28"/>
                      <a:pt x="49" y="28"/>
                      <a:pt x="49" y="28"/>
                    </a:cubicBezTo>
                    <a:cubicBezTo>
                      <a:pt x="30" y="22"/>
                      <a:pt x="16" y="9"/>
                      <a:pt x="7" y="0"/>
                    </a:cubicBezTo>
                    <a:cubicBezTo>
                      <a:pt x="4" y="3"/>
                      <a:pt x="2" y="6"/>
                      <a:pt x="0" y="8"/>
                    </a:cubicBezTo>
                    <a:cubicBezTo>
                      <a:pt x="1" y="13"/>
                      <a:pt x="1" y="17"/>
                      <a:pt x="2" y="24"/>
                    </a:cubicBezTo>
                    <a:cubicBezTo>
                      <a:pt x="4" y="33"/>
                      <a:pt x="4" y="34"/>
                      <a:pt x="7" y="41"/>
                    </a:cubicBezTo>
                    <a:cubicBezTo>
                      <a:pt x="8" y="43"/>
                      <a:pt x="9" y="45"/>
                      <a:pt x="10" y="49"/>
                    </a:cubicBezTo>
                    <a:cubicBezTo>
                      <a:pt x="17" y="67"/>
                      <a:pt x="17" y="73"/>
                      <a:pt x="15" y="81"/>
                    </a:cubicBezTo>
                    <a:cubicBezTo>
                      <a:pt x="15" y="82"/>
                      <a:pt x="15" y="83"/>
                      <a:pt x="15" y="84"/>
                    </a:cubicBezTo>
                    <a:cubicBezTo>
                      <a:pt x="14" y="86"/>
                      <a:pt x="14" y="86"/>
                      <a:pt x="14" y="86"/>
                    </a:cubicBezTo>
                    <a:cubicBezTo>
                      <a:pt x="13" y="91"/>
                      <a:pt x="13" y="95"/>
                      <a:pt x="12" y="98"/>
                    </a:cubicBezTo>
                    <a:cubicBezTo>
                      <a:pt x="15" y="96"/>
                      <a:pt x="17" y="93"/>
                      <a:pt x="19" y="91"/>
                    </a:cubicBezTo>
                    <a:cubicBezTo>
                      <a:pt x="37" y="75"/>
                      <a:pt x="54" y="59"/>
                      <a:pt x="69"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100" dirty="0"/>
              </a:p>
            </p:txBody>
          </p:sp>
          <p:sp>
            <p:nvSpPr>
              <p:cNvPr id="9" name="Freeform 13"/>
              <p:cNvSpPr>
                <a:spLocks/>
              </p:cNvSpPr>
              <p:nvPr/>
            </p:nvSpPr>
            <p:spPr bwMode="auto">
              <a:xfrm>
                <a:off x="11165562" y="6574059"/>
                <a:ext cx="151441" cy="131849"/>
              </a:xfrm>
              <a:custGeom>
                <a:avLst/>
                <a:gdLst>
                  <a:gd name="T0" fmla="*/ 203 w 214"/>
                  <a:gd name="T1" fmla="*/ 86 h 186"/>
                  <a:gd name="T2" fmla="*/ 204 w 214"/>
                  <a:gd name="T3" fmla="*/ 72 h 186"/>
                  <a:gd name="T4" fmla="*/ 209 w 214"/>
                  <a:gd name="T5" fmla="*/ 34 h 186"/>
                  <a:gd name="T6" fmla="*/ 213 w 214"/>
                  <a:gd name="T7" fmla="*/ 15 h 186"/>
                  <a:gd name="T8" fmla="*/ 213 w 214"/>
                  <a:gd name="T9" fmla="*/ 0 h 186"/>
                  <a:gd name="T10" fmla="*/ 180 w 214"/>
                  <a:gd name="T11" fmla="*/ 29 h 186"/>
                  <a:gd name="T12" fmla="*/ 64 w 214"/>
                  <a:gd name="T13" fmla="*/ 119 h 186"/>
                  <a:gd name="T14" fmla="*/ 8 w 214"/>
                  <a:gd name="T15" fmla="*/ 181 h 186"/>
                  <a:gd name="T16" fmla="*/ 19 w 214"/>
                  <a:gd name="T17" fmla="*/ 186 h 186"/>
                  <a:gd name="T18" fmla="*/ 76 w 214"/>
                  <a:gd name="T19" fmla="*/ 163 h 186"/>
                  <a:gd name="T20" fmla="*/ 79 w 214"/>
                  <a:gd name="T21" fmla="*/ 161 h 186"/>
                  <a:gd name="T22" fmla="*/ 203 w 214"/>
                  <a:gd name="T23" fmla="*/ 88 h 186"/>
                  <a:gd name="T24" fmla="*/ 203 w 214"/>
                  <a:gd name="T25" fmla="*/ 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4" h="186">
                    <a:moveTo>
                      <a:pt x="203" y="86"/>
                    </a:moveTo>
                    <a:cubicBezTo>
                      <a:pt x="203" y="83"/>
                      <a:pt x="204" y="78"/>
                      <a:pt x="204" y="72"/>
                    </a:cubicBezTo>
                    <a:cubicBezTo>
                      <a:pt x="205" y="58"/>
                      <a:pt x="207" y="45"/>
                      <a:pt x="209" y="34"/>
                    </a:cubicBezTo>
                    <a:cubicBezTo>
                      <a:pt x="211" y="27"/>
                      <a:pt x="212" y="21"/>
                      <a:pt x="213" y="15"/>
                    </a:cubicBezTo>
                    <a:cubicBezTo>
                      <a:pt x="214" y="5"/>
                      <a:pt x="214" y="4"/>
                      <a:pt x="213" y="0"/>
                    </a:cubicBezTo>
                    <a:cubicBezTo>
                      <a:pt x="202" y="10"/>
                      <a:pt x="192" y="19"/>
                      <a:pt x="180" y="29"/>
                    </a:cubicBezTo>
                    <a:cubicBezTo>
                      <a:pt x="143" y="60"/>
                      <a:pt x="113" y="84"/>
                      <a:pt x="64" y="119"/>
                    </a:cubicBezTo>
                    <a:cubicBezTo>
                      <a:pt x="21" y="150"/>
                      <a:pt x="0" y="168"/>
                      <a:pt x="8" y="181"/>
                    </a:cubicBezTo>
                    <a:cubicBezTo>
                      <a:pt x="11" y="184"/>
                      <a:pt x="14" y="186"/>
                      <a:pt x="19" y="186"/>
                    </a:cubicBezTo>
                    <a:cubicBezTo>
                      <a:pt x="32" y="186"/>
                      <a:pt x="51" y="176"/>
                      <a:pt x="76" y="163"/>
                    </a:cubicBezTo>
                    <a:cubicBezTo>
                      <a:pt x="79" y="161"/>
                      <a:pt x="79" y="161"/>
                      <a:pt x="79" y="161"/>
                    </a:cubicBezTo>
                    <a:cubicBezTo>
                      <a:pt x="122" y="140"/>
                      <a:pt x="163" y="116"/>
                      <a:pt x="203" y="88"/>
                    </a:cubicBezTo>
                    <a:cubicBezTo>
                      <a:pt x="203" y="88"/>
                      <a:pt x="203" y="87"/>
                      <a:pt x="203" y="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100" dirty="0"/>
              </a:p>
            </p:txBody>
          </p:sp>
          <p:sp>
            <p:nvSpPr>
              <p:cNvPr id="10" name="Freeform 14"/>
              <p:cNvSpPr>
                <a:spLocks/>
              </p:cNvSpPr>
              <p:nvPr/>
            </p:nvSpPr>
            <p:spPr bwMode="auto">
              <a:xfrm>
                <a:off x="11001413" y="6172954"/>
                <a:ext cx="496420" cy="473384"/>
              </a:xfrm>
              <a:custGeom>
                <a:avLst/>
                <a:gdLst>
                  <a:gd name="T0" fmla="*/ 345 w 702"/>
                  <a:gd name="T1" fmla="*/ 196 h 668"/>
                  <a:gd name="T2" fmla="*/ 348 w 702"/>
                  <a:gd name="T3" fmla="*/ 197 h 668"/>
                  <a:gd name="T4" fmla="*/ 383 w 702"/>
                  <a:gd name="T5" fmla="*/ 180 h 668"/>
                  <a:gd name="T6" fmla="*/ 391 w 702"/>
                  <a:gd name="T7" fmla="*/ 176 h 668"/>
                  <a:gd name="T8" fmla="*/ 483 w 702"/>
                  <a:gd name="T9" fmla="*/ 151 h 668"/>
                  <a:gd name="T10" fmla="*/ 485 w 702"/>
                  <a:gd name="T11" fmla="*/ 151 h 668"/>
                  <a:gd name="T12" fmla="*/ 613 w 702"/>
                  <a:gd name="T13" fmla="*/ 312 h 668"/>
                  <a:gd name="T14" fmla="*/ 565 w 702"/>
                  <a:gd name="T15" fmla="*/ 439 h 668"/>
                  <a:gd name="T16" fmla="*/ 580 w 702"/>
                  <a:gd name="T17" fmla="*/ 452 h 668"/>
                  <a:gd name="T18" fmla="*/ 582 w 702"/>
                  <a:gd name="T19" fmla="*/ 454 h 668"/>
                  <a:gd name="T20" fmla="*/ 589 w 702"/>
                  <a:gd name="T21" fmla="*/ 461 h 668"/>
                  <a:gd name="T22" fmla="*/ 596 w 702"/>
                  <a:gd name="T23" fmla="*/ 468 h 668"/>
                  <a:gd name="T24" fmla="*/ 603 w 702"/>
                  <a:gd name="T25" fmla="*/ 474 h 668"/>
                  <a:gd name="T26" fmla="*/ 613 w 702"/>
                  <a:gd name="T27" fmla="*/ 486 h 668"/>
                  <a:gd name="T28" fmla="*/ 620 w 702"/>
                  <a:gd name="T29" fmla="*/ 491 h 668"/>
                  <a:gd name="T30" fmla="*/ 686 w 702"/>
                  <a:gd name="T31" fmla="*/ 382 h 668"/>
                  <a:gd name="T32" fmla="*/ 699 w 702"/>
                  <a:gd name="T33" fmla="*/ 306 h 668"/>
                  <a:gd name="T34" fmla="*/ 699 w 702"/>
                  <a:gd name="T35" fmla="*/ 301 h 668"/>
                  <a:gd name="T36" fmla="*/ 633 w 702"/>
                  <a:gd name="T37" fmla="*/ 134 h 668"/>
                  <a:gd name="T38" fmla="*/ 498 w 702"/>
                  <a:gd name="T39" fmla="*/ 70 h 668"/>
                  <a:gd name="T40" fmla="*/ 410 w 702"/>
                  <a:gd name="T41" fmla="*/ 102 h 668"/>
                  <a:gd name="T42" fmla="*/ 388 w 702"/>
                  <a:gd name="T43" fmla="*/ 119 h 668"/>
                  <a:gd name="T44" fmla="*/ 364 w 702"/>
                  <a:gd name="T45" fmla="*/ 137 h 668"/>
                  <a:gd name="T46" fmla="*/ 360 w 702"/>
                  <a:gd name="T47" fmla="*/ 125 h 668"/>
                  <a:gd name="T48" fmla="*/ 350 w 702"/>
                  <a:gd name="T49" fmla="*/ 97 h 668"/>
                  <a:gd name="T50" fmla="*/ 212 w 702"/>
                  <a:gd name="T51" fmla="*/ 0 h 668"/>
                  <a:gd name="T52" fmla="*/ 60 w 702"/>
                  <a:gd name="T53" fmla="*/ 75 h 668"/>
                  <a:gd name="T54" fmla="*/ 4 w 702"/>
                  <a:gd name="T55" fmla="*/ 253 h 668"/>
                  <a:gd name="T56" fmla="*/ 85 w 702"/>
                  <a:gd name="T57" fmla="*/ 584 h 668"/>
                  <a:gd name="T58" fmla="*/ 132 w 702"/>
                  <a:gd name="T59" fmla="*/ 653 h 668"/>
                  <a:gd name="T60" fmla="*/ 154 w 702"/>
                  <a:gd name="T61" fmla="*/ 664 h 668"/>
                  <a:gd name="T62" fmla="*/ 159 w 702"/>
                  <a:gd name="T63" fmla="*/ 639 h 668"/>
                  <a:gd name="T64" fmla="*/ 140 w 702"/>
                  <a:gd name="T65" fmla="*/ 586 h 668"/>
                  <a:gd name="T66" fmla="*/ 115 w 702"/>
                  <a:gd name="T67" fmla="*/ 514 h 668"/>
                  <a:gd name="T68" fmla="*/ 123 w 702"/>
                  <a:gd name="T69" fmla="*/ 129 h 668"/>
                  <a:gd name="T70" fmla="*/ 209 w 702"/>
                  <a:gd name="T71" fmla="*/ 82 h 668"/>
                  <a:gd name="T72" fmla="*/ 264 w 702"/>
                  <a:gd name="T73" fmla="*/ 96 h 668"/>
                  <a:gd name="T74" fmla="*/ 323 w 702"/>
                  <a:gd name="T75" fmla="*/ 158 h 668"/>
                  <a:gd name="T76" fmla="*/ 331 w 702"/>
                  <a:gd name="T77" fmla="*/ 173 h 668"/>
                  <a:gd name="T78" fmla="*/ 345 w 702"/>
                  <a:gd name="T79" fmla="*/ 196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2" h="668">
                    <a:moveTo>
                      <a:pt x="345" y="196"/>
                    </a:moveTo>
                    <a:cubicBezTo>
                      <a:pt x="346" y="197"/>
                      <a:pt x="347" y="197"/>
                      <a:pt x="348" y="197"/>
                    </a:cubicBezTo>
                    <a:cubicBezTo>
                      <a:pt x="353" y="197"/>
                      <a:pt x="364" y="191"/>
                      <a:pt x="383" y="180"/>
                    </a:cubicBezTo>
                    <a:cubicBezTo>
                      <a:pt x="386" y="178"/>
                      <a:pt x="389" y="177"/>
                      <a:pt x="391" y="176"/>
                    </a:cubicBezTo>
                    <a:cubicBezTo>
                      <a:pt x="418" y="162"/>
                      <a:pt x="441" y="151"/>
                      <a:pt x="483" y="151"/>
                    </a:cubicBezTo>
                    <a:cubicBezTo>
                      <a:pt x="485" y="151"/>
                      <a:pt x="485" y="151"/>
                      <a:pt x="485" y="151"/>
                    </a:cubicBezTo>
                    <a:cubicBezTo>
                      <a:pt x="530" y="151"/>
                      <a:pt x="613" y="199"/>
                      <a:pt x="613" y="312"/>
                    </a:cubicBezTo>
                    <a:cubicBezTo>
                      <a:pt x="613" y="354"/>
                      <a:pt x="597" y="397"/>
                      <a:pt x="565" y="439"/>
                    </a:cubicBezTo>
                    <a:cubicBezTo>
                      <a:pt x="573" y="445"/>
                      <a:pt x="577" y="449"/>
                      <a:pt x="580" y="452"/>
                    </a:cubicBezTo>
                    <a:cubicBezTo>
                      <a:pt x="581" y="453"/>
                      <a:pt x="581" y="454"/>
                      <a:pt x="582" y="454"/>
                    </a:cubicBezTo>
                    <a:cubicBezTo>
                      <a:pt x="585" y="456"/>
                      <a:pt x="587" y="458"/>
                      <a:pt x="589" y="461"/>
                    </a:cubicBezTo>
                    <a:cubicBezTo>
                      <a:pt x="591" y="463"/>
                      <a:pt x="593" y="465"/>
                      <a:pt x="596" y="468"/>
                    </a:cubicBezTo>
                    <a:cubicBezTo>
                      <a:pt x="598" y="470"/>
                      <a:pt x="600" y="472"/>
                      <a:pt x="603" y="474"/>
                    </a:cubicBezTo>
                    <a:cubicBezTo>
                      <a:pt x="607" y="478"/>
                      <a:pt x="611" y="481"/>
                      <a:pt x="613" y="486"/>
                    </a:cubicBezTo>
                    <a:cubicBezTo>
                      <a:pt x="614" y="487"/>
                      <a:pt x="616" y="489"/>
                      <a:pt x="620" y="491"/>
                    </a:cubicBezTo>
                    <a:cubicBezTo>
                      <a:pt x="651" y="454"/>
                      <a:pt x="674" y="417"/>
                      <a:pt x="686" y="382"/>
                    </a:cubicBezTo>
                    <a:cubicBezTo>
                      <a:pt x="697" y="353"/>
                      <a:pt x="698" y="329"/>
                      <a:pt x="699" y="306"/>
                    </a:cubicBezTo>
                    <a:cubicBezTo>
                      <a:pt x="699" y="301"/>
                      <a:pt x="699" y="301"/>
                      <a:pt x="699" y="301"/>
                    </a:cubicBezTo>
                    <a:cubicBezTo>
                      <a:pt x="702" y="243"/>
                      <a:pt x="677" y="180"/>
                      <a:pt x="633" y="134"/>
                    </a:cubicBezTo>
                    <a:cubicBezTo>
                      <a:pt x="594" y="93"/>
                      <a:pt x="545" y="70"/>
                      <a:pt x="498" y="70"/>
                    </a:cubicBezTo>
                    <a:cubicBezTo>
                      <a:pt x="469" y="70"/>
                      <a:pt x="435" y="82"/>
                      <a:pt x="410" y="102"/>
                    </a:cubicBezTo>
                    <a:cubicBezTo>
                      <a:pt x="402" y="108"/>
                      <a:pt x="394" y="113"/>
                      <a:pt x="388" y="119"/>
                    </a:cubicBezTo>
                    <a:cubicBezTo>
                      <a:pt x="378" y="126"/>
                      <a:pt x="368" y="134"/>
                      <a:pt x="364" y="137"/>
                    </a:cubicBezTo>
                    <a:cubicBezTo>
                      <a:pt x="363" y="134"/>
                      <a:pt x="361" y="129"/>
                      <a:pt x="360" y="125"/>
                    </a:cubicBezTo>
                    <a:cubicBezTo>
                      <a:pt x="357" y="117"/>
                      <a:pt x="354" y="107"/>
                      <a:pt x="350" y="97"/>
                    </a:cubicBezTo>
                    <a:cubicBezTo>
                      <a:pt x="324" y="34"/>
                      <a:pt x="276" y="0"/>
                      <a:pt x="212" y="0"/>
                    </a:cubicBezTo>
                    <a:cubicBezTo>
                      <a:pt x="150" y="0"/>
                      <a:pt x="101" y="24"/>
                      <a:pt x="60" y="75"/>
                    </a:cubicBezTo>
                    <a:cubicBezTo>
                      <a:pt x="25" y="118"/>
                      <a:pt x="6" y="178"/>
                      <a:pt x="4" y="253"/>
                    </a:cubicBezTo>
                    <a:cubicBezTo>
                      <a:pt x="0" y="378"/>
                      <a:pt x="28" y="493"/>
                      <a:pt x="85" y="584"/>
                    </a:cubicBezTo>
                    <a:cubicBezTo>
                      <a:pt x="88" y="590"/>
                      <a:pt x="118" y="633"/>
                      <a:pt x="132" y="653"/>
                    </a:cubicBezTo>
                    <a:cubicBezTo>
                      <a:pt x="140" y="665"/>
                      <a:pt x="148" y="668"/>
                      <a:pt x="154" y="664"/>
                    </a:cubicBezTo>
                    <a:cubicBezTo>
                      <a:pt x="165" y="658"/>
                      <a:pt x="162" y="648"/>
                      <a:pt x="159" y="639"/>
                    </a:cubicBezTo>
                    <a:cubicBezTo>
                      <a:pt x="154" y="626"/>
                      <a:pt x="147" y="606"/>
                      <a:pt x="140" y="586"/>
                    </a:cubicBezTo>
                    <a:cubicBezTo>
                      <a:pt x="130" y="558"/>
                      <a:pt x="120" y="530"/>
                      <a:pt x="115" y="514"/>
                    </a:cubicBezTo>
                    <a:cubicBezTo>
                      <a:pt x="63" y="344"/>
                      <a:pt x="65" y="218"/>
                      <a:pt x="123" y="129"/>
                    </a:cubicBezTo>
                    <a:cubicBezTo>
                      <a:pt x="143" y="99"/>
                      <a:pt x="175" y="82"/>
                      <a:pt x="209" y="82"/>
                    </a:cubicBezTo>
                    <a:cubicBezTo>
                      <a:pt x="228" y="82"/>
                      <a:pt x="247" y="87"/>
                      <a:pt x="264" y="96"/>
                    </a:cubicBezTo>
                    <a:cubicBezTo>
                      <a:pt x="291" y="111"/>
                      <a:pt x="310" y="137"/>
                      <a:pt x="323" y="158"/>
                    </a:cubicBezTo>
                    <a:cubicBezTo>
                      <a:pt x="325" y="161"/>
                      <a:pt x="328" y="167"/>
                      <a:pt x="331" y="173"/>
                    </a:cubicBezTo>
                    <a:cubicBezTo>
                      <a:pt x="339" y="190"/>
                      <a:pt x="342" y="195"/>
                      <a:pt x="345"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100" dirty="0"/>
              </a:p>
            </p:txBody>
          </p:sp>
        </p:grpSp>
        <p:sp>
          <p:nvSpPr>
            <p:cNvPr id="11" name="Freeform 15"/>
            <p:cNvSpPr>
              <a:spLocks noEditPoints="1"/>
            </p:cNvSpPr>
            <p:nvPr/>
          </p:nvSpPr>
          <p:spPr bwMode="auto">
            <a:xfrm>
              <a:off x="11243930" y="6368609"/>
              <a:ext cx="630387" cy="337299"/>
            </a:xfrm>
            <a:custGeom>
              <a:avLst/>
              <a:gdLst>
                <a:gd name="T0" fmla="*/ 853 w 891"/>
                <a:gd name="T1" fmla="*/ 347 h 476"/>
                <a:gd name="T2" fmla="*/ 795 w 891"/>
                <a:gd name="T3" fmla="*/ 339 h 476"/>
                <a:gd name="T4" fmla="*/ 767 w 891"/>
                <a:gd name="T5" fmla="*/ 254 h 476"/>
                <a:gd name="T6" fmla="*/ 815 w 891"/>
                <a:gd name="T7" fmla="*/ 257 h 476"/>
                <a:gd name="T8" fmla="*/ 809 w 891"/>
                <a:gd name="T9" fmla="*/ 195 h 476"/>
                <a:gd name="T10" fmla="*/ 722 w 891"/>
                <a:gd name="T11" fmla="*/ 105 h 476"/>
                <a:gd name="T12" fmla="*/ 719 w 891"/>
                <a:gd name="T13" fmla="*/ 13 h 476"/>
                <a:gd name="T14" fmla="*/ 650 w 891"/>
                <a:gd name="T15" fmla="*/ 27 h 476"/>
                <a:gd name="T16" fmla="*/ 658 w 891"/>
                <a:gd name="T17" fmla="*/ 94 h 476"/>
                <a:gd name="T18" fmla="*/ 639 w 891"/>
                <a:gd name="T19" fmla="*/ 218 h 476"/>
                <a:gd name="T20" fmla="*/ 561 w 891"/>
                <a:gd name="T21" fmla="*/ 126 h 476"/>
                <a:gd name="T22" fmla="*/ 498 w 891"/>
                <a:gd name="T23" fmla="*/ 61 h 476"/>
                <a:gd name="T24" fmla="*/ 424 w 891"/>
                <a:gd name="T25" fmla="*/ 25 h 476"/>
                <a:gd name="T26" fmla="*/ 403 w 891"/>
                <a:gd name="T27" fmla="*/ 77 h 476"/>
                <a:gd name="T28" fmla="*/ 412 w 891"/>
                <a:gd name="T29" fmla="*/ 125 h 476"/>
                <a:gd name="T30" fmla="*/ 365 w 891"/>
                <a:gd name="T31" fmla="*/ 183 h 476"/>
                <a:gd name="T32" fmla="*/ 263 w 891"/>
                <a:gd name="T33" fmla="*/ 214 h 476"/>
                <a:gd name="T34" fmla="*/ 203 w 891"/>
                <a:gd name="T35" fmla="*/ 153 h 476"/>
                <a:gd name="T36" fmla="*/ 113 w 891"/>
                <a:gd name="T37" fmla="*/ 84 h 476"/>
                <a:gd name="T38" fmla="*/ 58 w 891"/>
                <a:gd name="T39" fmla="*/ 8 h 476"/>
                <a:gd name="T40" fmla="*/ 55 w 891"/>
                <a:gd name="T41" fmla="*/ 106 h 476"/>
                <a:gd name="T42" fmla="*/ 16 w 891"/>
                <a:gd name="T43" fmla="*/ 244 h 476"/>
                <a:gd name="T44" fmla="*/ 17 w 891"/>
                <a:gd name="T45" fmla="*/ 292 h 476"/>
                <a:gd name="T46" fmla="*/ 58 w 891"/>
                <a:gd name="T47" fmla="*/ 214 h 476"/>
                <a:gd name="T48" fmla="*/ 101 w 891"/>
                <a:gd name="T49" fmla="*/ 240 h 476"/>
                <a:gd name="T50" fmla="*/ 104 w 891"/>
                <a:gd name="T51" fmla="*/ 409 h 476"/>
                <a:gd name="T52" fmla="*/ 94 w 891"/>
                <a:gd name="T53" fmla="*/ 456 h 476"/>
                <a:gd name="T54" fmla="*/ 126 w 891"/>
                <a:gd name="T55" fmla="*/ 472 h 476"/>
                <a:gd name="T56" fmla="*/ 158 w 891"/>
                <a:gd name="T57" fmla="*/ 403 h 476"/>
                <a:gd name="T58" fmla="*/ 269 w 891"/>
                <a:gd name="T59" fmla="*/ 384 h 476"/>
                <a:gd name="T60" fmla="*/ 290 w 891"/>
                <a:gd name="T61" fmla="*/ 330 h 476"/>
                <a:gd name="T62" fmla="*/ 190 w 891"/>
                <a:gd name="T63" fmla="*/ 311 h 476"/>
                <a:gd name="T64" fmla="*/ 175 w 891"/>
                <a:gd name="T65" fmla="*/ 192 h 476"/>
                <a:gd name="T66" fmla="*/ 256 w 891"/>
                <a:gd name="T67" fmla="*/ 230 h 476"/>
                <a:gd name="T68" fmla="*/ 319 w 891"/>
                <a:gd name="T69" fmla="*/ 240 h 476"/>
                <a:gd name="T70" fmla="*/ 436 w 891"/>
                <a:gd name="T71" fmla="*/ 177 h 476"/>
                <a:gd name="T72" fmla="*/ 462 w 891"/>
                <a:gd name="T73" fmla="*/ 294 h 476"/>
                <a:gd name="T74" fmla="*/ 423 w 891"/>
                <a:gd name="T75" fmla="*/ 457 h 476"/>
                <a:gd name="T76" fmla="*/ 511 w 891"/>
                <a:gd name="T77" fmla="*/ 435 h 476"/>
                <a:gd name="T78" fmla="*/ 521 w 891"/>
                <a:gd name="T79" fmla="*/ 334 h 476"/>
                <a:gd name="T80" fmla="*/ 606 w 891"/>
                <a:gd name="T81" fmla="*/ 418 h 476"/>
                <a:gd name="T82" fmla="*/ 614 w 891"/>
                <a:gd name="T83" fmla="*/ 457 h 476"/>
                <a:gd name="T84" fmla="*/ 723 w 891"/>
                <a:gd name="T85" fmla="*/ 415 h 476"/>
                <a:gd name="T86" fmla="*/ 790 w 891"/>
                <a:gd name="T87" fmla="*/ 391 h 476"/>
                <a:gd name="T88" fmla="*/ 868 w 891"/>
                <a:gd name="T89" fmla="*/ 418 h 476"/>
                <a:gd name="T90" fmla="*/ 890 w 891"/>
                <a:gd name="T91" fmla="*/ 422 h 476"/>
                <a:gd name="T92" fmla="*/ 659 w 891"/>
                <a:gd name="T93" fmla="*/ 404 h 476"/>
                <a:gd name="T94" fmla="*/ 580 w 891"/>
                <a:gd name="T95" fmla="*/ 335 h 476"/>
                <a:gd name="T96" fmla="*/ 533 w 891"/>
                <a:gd name="T97" fmla="*/ 181 h 476"/>
                <a:gd name="T98" fmla="*/ 606 w 891"/>
                <a:gd name="T99" fmla="*/ 212 h 476"/>
                <a:gd name="T100" fmla="*/ 656 w 891"/>
                <a:gd name="T101" fmla="*/ 278 h 476"/>
                <a:gd name="T102" fmla="*/ 677 w 891"/>
                <a:gd name="T103" fmla="*/ 25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1" h="476">
                  <a:moveTo>
                    <a:pt x="890" y="422"/>
                  </a:moveTo>
                  <a:cubicBezTo>
                    <a:pt x="889" y="416"/>
                    <a:pt x="887" y="402"/>
                    <a:pt x="885" y="390"/>
                  </a:cubicBezTo>
                  <a:cubicBezTo>
                    <a:pt x="882" y="377"/>
                    <a:pt x="876" y="350"/>
                    <a:pt x="872" y="347"/>
                  </a:cubicBezTo>
                  <a:cubicBezTo>
                    <a:pt x="867" y="345"/>
                    <a:pt x="858" y="348"/>
                    <a:pt x="853" y="347"/>
                  </a:cubicBezTo>
                  <a:cubicBezTo>
                    <a:pt x="847" y="346"/>
                    <a:pt x="844" y="346"/>
                    <a:pt x="842" y="340"/>
                  </a:cubicBezTo>
                  <a:cubicBezTo>
                    <a:pt x="840" y="334"/>
                    <a:pt x="839" y="335"/>
                    <a:pt x="833" y="338"/>
                  </a:cubicBezTo>
                  <a:cubicBezTo>
                    <a:pt x="826" y="341"/>
                    <a:pt x="828" y="343"/>
                    <a:pt x="816" y="343"/>
                  </a:cubicBezTo>
                  <a:cubicBezTo>
                    <a:pt x="805" y="343"/>
                    <a:pt x="799" y="342"/>
                    <a:pt x="795" y="339"/>
                  </a:cubicBezTo>
                  <a:cubicBezTo>
                    <a:pt x="794" y="337"/>
                    <a:pt x="794" y="337"/>
                    <a:pt x="793" y="337"/>
                  </a:cubicBezTo>
                  <a:cubicBezTo>
                    <a:pt x="793" y="336"/>
                    <a:pt x="792" y="336"/>
                    <a:pt x="787" y="332"/>
                  </a:cubicBezTo>
                  <a:cubicBezTo>
                    <a:pt x="777" y="326"/>
                    <a:pt x="778" y="314"/>
                    <a:pt x="777" y="302"/>
                  </a:cubicBezTo>
                  <a:cubicBezTo>
                    <a:pt x="776" y="291"/>
                    <a:pt x="776" y="269"/>
                    <a:pt x="767" y="254"/>
                  </a:cubicBezTo>
                  <a:cubicBezTo>
                    <a:pt x="755" y="232"/>
                    <a:pt x="760" y="212"/>
                    <a:pt x="762" y="201"/>
                  </a:cubicBezTo>
                  <a:cubicBezTo>
                    <a:pt x="769" y="205"/>
                    <a:pt x="773" y="209"/>
                    <a:pt x="777" y="206"/>
                  </a:cubicBezTo>
                  <a:cubicBezTo>
                    <a:pt x="781" y="201"/>
                    <a:pt x="788" y="221"/>
                    <a:pt x="803" y="229"/>
                  </a:cubicBezTo>
                  <a:cubicBezTo>
                    <a:pt x="810" y="233"/>
                    <a:pt x="811" y="248"/>
                    <a:pt x="815" y="257"/>
                  </a:cubicBezTo>
                  <a:cubicBezTo>
                    <a:pt x="819" y="266"/>
                    <a:pt x="810" y="268"/>
                    <a:pt x="810" y="272"/>
                  </a:cubicBezTo>
                  <a:cubicBezTo>
                    <a:pt x="811" y="289"/>
                    <a:pt x="816" y="275"/>
                    <a:pt x="820" y="280"/>
                  </a:cubicBezTo>
                  <a:cubicBezTo>
                    <a:pt x="838" y="307"/>
                    <a:pt x="847" y="277"/>
                    <a:pt x="832" y="248"/>
                  </a:cubicBezTo>
                  <a:cubicBezTo>
                    <a:pt x="823" y="231"/>
                    <a:pt x="834" y="234"/>
                    <a:pt x="809" y="195"/>
                  </a:cubicBezTo>
                  <a:cubicBezTo>
                    <a:pt x="801" y="181"/>
                    <a:pt x="785" y="169"/>
                    <a:pt x="787" y="164"/>
                  </a:cubicBezTo>
                  <a:cubicBezTo>
                    <a:pt x="790" y="156"/>
                    <a:pt x="764" y="135"/>
                    <a:pt x="742" y="120"/>
                  </a:cubicBezTo>
                  <a:cubicBezTo>
                    <a:pt x="740" y="119"/>
                    <a:pt x="738" y="118"/>
                    <a:pt x="736" y="118"/>
                  </a:cubicBezTo>
                  <a:cubicBezTo>
                    <a:pt x="728" y="116"/>
                    <a:pt x="719" y="113"/>
                    <a:pt x="722" y="105"/>
                  </a:cubicBezTo>
                  <a:cubicBezTo>
                    <a:pt x="723" y="102"/>
                    <a:pt x="730" y="103"/>
                    <a:pt x="733" y="92"/>
                  </a:cubicBezTo>
                  <a:cubicBezTo>
                    <a:pt x="737" y="78"/>
                    <a:pt x="738" y="77"/>
                    <a:pt x="741" y="75"/>
                  </a:cubicBezTo>
                  <a:cubicBezTo>
                    <a:pt x="756" y="66"/>
                    <a:pt x="746" y="38"/>
                    <a:pt x="737" y="30"/>
                  </a:cubicBezTo>
                  <a:cubicBezTo>
                    <a:pt x="728" y="23"/>
                    <a:pt x="728" y="20"/>
                    <a:pt x="719" y="13"/>
                  </a:cubicBezTo>
                  <a:cubicBezTo>
                    <a:pt x="714" y="10"/>
                    <a:pt x="712" y="8"/>
                    <a:pt x="711" y="8"/>
                  </a:cubicBezTo>
                  <a:cubicBezTo>
                    <a:pt x="709" y="7"/>
                    <a:pt x="708" y="7"/>
                    <a:pt x="703" y="6"/>
                  </a:cubicBezTo>
                  <a:cubicBezTo>
                    <a:pt x="695" y="4"/>
                    <a:pt x="676" y="8"/>
                    <a:pt x="671" y="13"/>
                  </a:cubicBezTo>
                  <a:cubicBezTo>
                    <a:pt x="664" y="19"/>
                    <a:pt x="659" y="18"/>
                    <a:pt x="650" y="27"/>
                  </a:cubicBezTo>
                  <a:cubicBezTo>
                    <a:pt x="641" y="36"/>
                    <a:pt x="639" y="43"/>
                    <a:pt x="641" y="47"/>
                  </a:cubicBezTo>
                  <a:cubicBezTo>
                    <a:pt x="643" y="51"/>
                    <a:pt x="645" y="45"/>
                    <a:pt x="649" y="56"/>
                  </a:cubicBezTo>
                  <a:cubicBezTo>
                    <a:pt x="653" y="66"/>
                    <a:pt x="652" y="62"/>
                    <a:pt x="652" y="71"/>
                  </a:cubicBezTo>
                  <a:cubicBezTo>
                    <a:pt x="652" y="79"/>
                    <a:pt x="651" y="89"/>
                    <a:pt x="658" y="94"/>
                  </a:cubicBezTo>
                  <a:cubicBezTo>
                    <a:pt x="664" y="99"/>
                    <a:pt x="684" y="107"/>
                    <a:pt x="675" y="118"/>
                  </a:cubicBezTo>
                  <a:cubicBezTo>
                    <a:pt x="667" y="126"/>
                    <a:pt x="656" y="128"/>
                    <a:pt x="651" y="142"/>
                  </a:cubicBezTo>
                  <a:cubicBezTo>
                    <a:pt x="650" y="146"/>
                    <a:pt x="635" y="164"/>
                    <a:pt x="641" y="169"/>
                  </a:cubicBezTo>
                  <a:cubicBezTo>
                    <a:pt x="647" y="173"/>
                    <a:pt x="640" y="226"/>
                    <a:pt x="639" y="218"/>
                  </a:cubicBezTo>
                  <a:cubicBezTo>
                    <a:pt x="637" y="198"/>
                    <a:pt x="619" y="184"/>
                    <a:pt x="608" y="165"/>
                  </a:cubicBezTo>
                  <a:cubicBezTo>
                    <a:pt x="604" y="158"/>
                    <a:pt x="590" y="149"/>
                    <a:pt x="585" y="145"/>
                  </a:cubicBezTo>
                  <a:cubicBezTo>
                    <a:pt x="580" y="141"/>
                    <a:pt x="580" y="137"/>
                    <a:pt x="578" y="134"/>
                  </a:cubicBezTo>
                  <a:cubicBezTo>
                    <a:pt x="575" y="130"/>
                    <a:pt x="575" y="132"/>
                    <a:pt x="561" y="126"/>
                  </a:cubicBezTo>
                  <a:cubicBezTo>
                    <a:pt x="555" y="124"/>
                    <a:pt x="540" y="121"/>
                    <a:pt x="535" y="117"/>
                  </a:cubicBezTo>
                  <a:cubicBezTo>
                    <a:pt x="531" y="113"/>
                    <a:pt x="512" y="110"/>
                    <a:pt x="505" y="107"/>
                  </a:cubicBezTo>
                  <a:cubicBezTo>
                    <a:pt x="499" y="105"/>
                    <a:pt x="516" y="95"/>
                    <a:pt x="508" y="84"/>
                  </a:cubicBezTo>
                  <a:cubicBezTo>
                    <a:pt x="500" y="72"/>
                    <a:pt x="506" y="70"/>
                    <a:pt x="498" y="61"/>
                  </a:cubicBezTo>
                  <a:cubicBezTo>
                    <a:pt x="489" y="53"/>
                    <a:pt x="487" y="47"/>
                    <a:pt x="485" y="41"/>
                  </a:cubicBezTo>
                  <a:cubicBezTo>
                    <a:pt x="482" y="34"/>
                    <a:pt x="479" y="32"/>
                    <a:pt x="469" y="26"/>
                  </a:cubicBezTo>
                  <a:cubicBezTo>
                    <a:pt x="460" y="21"/>
                    <a:pt x="458" y="18"/>
                    <a:pt x="448" y="19"/>
                  </a:cubicBezTo>
                  <a:cubicBezTo>
                    <a:pt x="437" y="20"/>
                    <a:pt x="433" y="22"/>
                    <a:pt x="424" y="25"/>
                  </a:cubicBezTo>
                  <a:cubicBezTo>
                    <a:pt x="416" y="27"/>
                    <a:pt x="408" y="29"/>
                    <a:pt x="404" y="37"/>
                  </a:cubicBezTo>
                  <a:cubicBezTo>
                    <a:pt x="401" y="44"/>
                    <a:pt x="398" y="41"/>
                    <a:pt x="397" y="53"/>
                  </a:cubicBezTo>
                  <a:cubicBezTo>
                    <a:pt x="396" y="64"/>
                    <a:pt x="402" y="57"/>
                    <a:pt x="402" y="64"/>
                  </a:cubicBezTo>
                  <a:cubicBezTo>
                    <a:pt x="403" y="71"/>
                    <a:pt x="403" y="68"/>
                    <a:pt x="403" y="77"/>
                  </a:cubicBezTo>
                  <a:cubicBezTo>
                    <a:pt x="403" y="87"/>
                    <a:pt x="406" y="92"/>
                    <a:pt x="409" y="99"/>
                  </a:cubicBezTo>
                  <a:cubicBezTo>
                    <a:pt x="412" y="105"/>
                    <a:pt x="413" y="103"/>
                    <a:pt x="419" y="107"/>
                  </a:cubicBezTo>
                  <a:cubicBezTo>
                    <a:pt x="424" y="112"/>
                    <a:pt x="429" y="106"/>
                    <a:pt x="430" y="113"/>
                  </a:cubicBezTo>
                  <a:cubicBezTo>
                    <a:pt x="431" y="120"/>
                    <a:pt x="420" y="120"/>
                    <a:pt x="412" y="125"/>
                  </a:cubicBezTo>
                  <a:cubicBezTo>
                    <a:pt x="410" y="127"/>
                    <a:pt x="405" y="133"/>
                    <a:pt x="402" y="138"/>
                  </a:cubicBezTo>
                  <a:cubicBezTo>
                    <a:pt x="395" y="147"/>
                    <a:pt x="386" y="152"/>
                    <a:pt x="388" y="160"/>
                  </a:cubicBezTo>
                  <a:cubicBezTo>
                    <a:pt x="389" y="163"/>
                    <a:pt x="384" y="164"/>
                    <a:pt x="380" y="169"/>
                  </a:cubicBezTo>
                  <a:cubicBezTo>
                    <a:pt x="376" y="172"/>
                    <a:pt x="371" y="179"/>
                    <a:pt x="365" y="183"/>
                  </a:cubicBezTo>
                  <a:cubicBezTo>
                    <a:pt x="360" y="187"/>
                    <a:pt x="362" y="188"/>
                    <a:pt x="349" y="193"/>
                  </a:cubicBezTo>
                  <a:cubicBezTo>
                    <a:pt x="337" y="197"/>
                    <a:pt x="323" y="209"/>
                    <a:pt x="319" y="213"/>
                  </a:cubicBezTo>
                  <a:cubicBezTo>
                    <a:pt x="314" y="218"/>
                    <a:pt x="308" y="228"/>
                    <a:pt x="288" y="226"/>
                  </a:cubicBezTo>
                  <a:cubicBezTo>
                    <a:pt x="277" y="225"/>
                    <a:pt x="266" y="219"/>
                    <a:pt x="263" y="214"/>
                  </a:cubicBezTo>
                  <a:cubicBezTo>
                    <a:pt x="260" y="208"/>
                    <a:pt x="255" y="205"/>
                    <a:pt x="247" y="198"/>
                  </a:cubicBezTo>
                  <a:cubicBezTo>
                    <a:pt x="240" y="190"/>
                    <a:pt x="238" y="187"/>
                    <a:pt x="234" y="184"/>
                  </a:cubicBezTo>
                  <a:cubicBezTo>
                    <a:pt x="230" y="182"/>
                    <a:pt x="229" y="177"/>
                    <a:pt x="214" y="168"/>
                  </a:cubicBezTo>
                  <a:cubicBezTo>
                    <a:pt x="213" y="167"/>
                    <a:pt x="199" y="158"/>
                    <a:pt x="203" y="153"/>
                  </a:cubicBezTo>
                  <a:cubicBezTo>
                    <a:pt x="206" y="147"/>
                    <a:pt x="187" y="136"/>
                    <a:pt x="172" y="129"/>
                  </a:cubicBezTo>
                  <a:cubicBezTo>
                    <a:pt x="157" y="121"/>
                    <a:pt x="136" y="103"/>
                    <a:pt x="123" y="101"/>
                  </a:cubicBezTo>
                  <a:cubicBezTo>
                    <a:pt x="114" y="100"/>
                    <a:pt x="104" y="95"/>
                    <a:pt x="104" y="95"/>
                  </a:cubicBezTo>
                  <a:cubicBezTo>
                    <a:pt x="104" y="95"/>
                    <a:pt x="110" y="85"/>
                    <a:pt x="113" y="84"/>
                  </a:cubicBezTo>
                  <a:cubicBezTo>
                    <a:pt x="119" y="81"/>
                    <a:pt x="121" y="69"/>
                    <a:pt x="122" y="58"/>
                  </a:cubicBezTo>
                  <a:cubicBezTo>
                    <a:pt x="123" y="52"/>
                    <a:pt x="125" y="47"/>
                    <a:pt x="119" y="34"/>
                  </a:cubicBezTo>
                  <a:cubicBezTo>
                    <a:pt x="113" y="21"/>
                    <a:pt x="107" y="14"/>
                    <a:pt x="95" y="7"/>
                  </a:cubicBezTo>
                  <a:cubicBezTo>
                    <a:pt x="86" y="1"/>
                    <a:pt x="73" y="0"/>
                    <a:pt x="58" y="8"/>
                  </a:cubicBezTo>
                  <a:cubicBezTo>
                    <a:pt x="48" y="13"/>
                    <a:pt x="36" y="27"/>
                    <a:pt x="33" y="39"/>
                  </a:cubicBezTo>
                  <a:cubicBezTo>
                    <a:pt x="30" y="51"/>
                    <a:pt x="43" y="46"/>
                    <a:pt x="40" y="68"/>
                  </a:cubicBezTo>
                  <a:cubicBezTo>
                    <a:pt x="39" y="78"/>
                    <a:pt x="47" y="92"/>
                    <a:pt x="50" y="92"/>
                  </a:cubicBezTo>
                  <a:cubicBezTo>
                    <a:pt x="60" y="94"/>
                    <a:pt x="70" y="99"/>
                    <a:pt x="55" y="106"/>
                  </a:cubicBezTo>
                  <a:cubicBezTo>
                    <a:pt x="50" y="109"/>
                    <a:pt x="42" y="126"/>
                    <a:pt x="38" y="144"/>
                  </a:cubicBezTo>
                  <a:cubicBezTo>
                    <a:pt x="34" y="162"/>
                    <a:pt x="26" y="174"/>
                    <a:pt x="32" y="180"/>
                  </a:cubicBezTo>
                  <a:cubicBezTo>
                    <a:pt x="36" y="184"/>
                    <a:pt x="33" y="188"/>
                    <a:pt x="29" y="201"/>
                  </a:cubicBezTo>
                  <a:cubicBezTo>
                    <a:pt x="21" y="228"/>
                    <a:pt x="18" y="234"/>
                    <a:pt x="16" y="244"/>
                  </a:cubicBezTo>
                  <a:cubicBezTo>
                    <a:pt x="13" y="253"/>
                    <a:pt x="7" y="263"/>
                    <a:pt x="8" y="279"/>
                  </a:cubicBezTo>
                  <a:cubicBezTo>
                    <a:pt x="9" y="286"/>
                    <a:pt x="0" y="291"/>
                    <a:pt x="2" y="305"/>
                  </a:cubicBezTo>
                  <a:cubicBezTo>
                    <a:pt x="6" y="324"/>
                    <a:pt x="17" y="325"/>
                    <a:pt x="16" y="319"/>
                  </a:cubicBezTo>
                  <a:cubicBezTo>
                    <a:pt x="14" y="303"/>
                    <a:pt x="14" y="290"/>
                    <a:pt x="17" y="292"/>
                  </a:cubicBezTo>
                  <a:cubicBezTo>
                    <a:pt x="36" y="309"/>
                    <a:pt x="19" y="282"/>
                    <a:pt x="19" y="282"/>
                  </a:cubicBezTo>
                  <a:cubicBezTo>
                    <a:pt x="19" y="282"/>
                    <a:pt x="24" y="282"/>
                    <a:pt x="27" y="271"/>
                  </a:cubicBezTo>
                  <a:cubicBezTo>
                    <a:pt x="30" y="261"/>
                    <a:pt x="39" y="263"/>
                    <a:pt x="45" y="236"/>
                  </a:cubicBezTo>
                  <a:cubicBezTo>
                    <a:pt x="47" y="226"/>
                    <a:pt x="52" y="228"/>
                    <a:pt x="58" y="214"/>
                  </a:cubicBezTo>
                  <a:cubicBezTo>
                    <a:pt x="60" y="207"/>
                    <a:pt x="61" y="195"/>
                    <a:pt x="66" y="198"/>
                  </a:cubicBezTo>
                  <a:cubicBezTo>
                    <a:pt x="71" y="201"/>
                    <a:pt x="71" y="159"/>
                    <a:pt x="75" y="173"/>
                  </a:cubicBezTo>
                  <a:cubicBezTo>
                    <a:pt x="79" y="182"/>
                    <a:pt x="80" y="204"/>
                    <a:pt x="87" y="213"/>
                  </a:cubicBezTo>
                  <a:cubicBezTo>
                    <a:pt x="95" y="221"/>
                    <a:pt x="99" y="232"/>
                    <a:pt x="101" y="240"/>
                  </a:cubicBezTo>
                  <a:cubicBezTo>
                    <a:pt x="97" y="266"/>
                    <a:pt x="107" y="259"/>
                    <a:pt x="108" y="276"/>
                  </a:cubicBezTo>
                  <a:cubicBezTo>
                    <a:pt x="110" y="294"/>
                    <a:pt x="111" y="289"/>
                    <a:pt x="110" y="305"/>
                  </a:cubicBezTo>
                  <a:cubicBezTo>
                    <a:pt x="108" y="322"/>
                    <a:pt x="102" y="340"/>
                    <a:pt x="101" y="363"/>
                  </a:cubicBezTo>
                  <a:cubicBezTo>
                    <a:pt x="100" y="385"/>
                    <a:pt x="96" y="384"/>
                    <a:pt x="104" y="409"/>
                  </a:cubicBezTo>
                  <a:cubicBezTo>
                    <a:pt x="111" y="428"/>
                    <a:pt x="117" y="434"/>
                    <a:pt x="121" y="440"/>
                  </a:cubicBezTo>
                  <a:cubicBezTo>
                    <a:pt x="121" y="440"/>
                    <a:pt x="121" y="440"/>
                    <a:pt x="121" y="440"/>
                  </a:cubicBezTo>
                  <a:cubicBezTo>
                    <a:pt x="120" y="440"/>
                    <a:pt x="116" y="440"/>
                    <a:pt x="111" y="446"/>
                  </a:cubicBezTo>
                  <a:cubicBezTo>
                    <a:pt x="109" y="448"/>
                    <a:pt x="109" y="448"/>
                    <a:pt x="94" y="456"/>
                  </a:cubicBezTo>
                  <a:cubicBezTo>
                    <a:pt x="87" y="459"/>
                    <a:pt x="87" y="475"/>
                    <a:pt x="93" y="475"/>
                  </a:cubicBezTo>
                  <a:cubicBezTo>
                    <a:pt x="99" y="476"/>
                    <a:pt x="102" y="476"/>
                    <a:pt x="110" y="475"/>
                  </a:cubicBezTo>
                  <a:cubicBezTo>
                    <a:pt x="113" y="475"/>
                    <a:pt x="114" y="475"/>
                    <a:pt x="115" y="475"/>
                  </a:cubicBezTo>
                  <a:cubicBezTo>
                    <a:pt x="116" y="475"/>
                    <a:pt x="118" y="474"/>
                    <a:pt x="126" y="472"/>
                  </a:cubicBezTo>
                  <a:cubicBezTo>
                    <a:pt x="148" y="465"/>
                    <a:pt x="174" y="466"/>
                    <a:pt x="181" y="461"/>
                  </a:cubicBezTo>
                  <a:cubicBezTo>
                    <a:pt x="189" y="457"/>
                    <a:pt x="183" y="450"/>
                    <a:pt x="177" y="438"/>
                  </a:cubicBezTo>
                  <a:cubicBezTo>
                    <a:pt x="175" y="434"/>
                    <a:pt x="183" y="433"/>
                    <a:pt x="178" y="425"/>
                  </a:cubicBezTo>
                  <a:cubicBezTo>
                    <a:pt x="176" y="423"/>
                    <a:pt x="161" y="409"/>
                    <a:pt x="158" y="403"/>
                  </a:cubicBezTo>
                  <a:cubicBezTo>
                    <a:pt x="153" y="395"/>
                    <a:pt x="149" y="381"/>
                    <a:pt x="155" y="359"/>
                  </a:cubicBezTo>
                  <a:cubicBezTo>
                    <a:pt x="157" y="352"/>
                    <a:pt x="179" y="398"/>
                    <a:pt x="211" y="380"/>
                  </a:cubicBezTo>
                  <a:cubicBezTo>
                    <a:pt x="223" y="373"/>
                    <a:pt x="241" y="378"/>
                    <a:pt x="249" y="377"/>
                  </a:cubicBezTo>
                  <a:cubicBezTo>
                    <a:pt x="258" y="376"/>
                    <a:pt x="260" y="366"/>
                    <a:pt x="269" y="384"/>
                  </a:cubicBezTo>
                  <a:cubicBezTo>
                    <a:pt x="278" y="402"/>
                    <a:pt x="272" y="400"/>
                    <a:pt x="280" y="409"/>
                  </a:cubicBezTo>
                  <a:cubicBezTo>
                    <a:pt x="288" y="417"/>
                    <a:pt x="294" y="414"/>
                    <a:pt x="294" y="414"/>
                  </a:cubicBezTo>
                  <a:cubicBezTo>
                    <a:pt x="294" y="414"/>
                    <a:pt x="299" y="403"/>
                    <a:pt x="299" y="389"/>
                  </a:cubicBezTo>
                  <a:cubicBezTo>
                    <a:pt x="299" y="375"/>
                    <a:pt x="296" y="338"/>
                    <a:pt x="290" y="330"/>
                  </a:cubicBezTo>
                  <a:cubicBezTo>
                    <a:pt x="284" y="322"/>
                    <a:pt x="262" y="333"/>
                    <a:pt x="259" y="328"/>
                  </a:cubicBezTo>
                  <a:cubicBezTo>
                    <a:pt x="255" y="318"/>
                    <a:pt x="240" y="329"/>
                    <a:pt x="234" y="329"/>
                  </a:cubicBezTo>
                  <a:cubicBezTo>
                    <a:pt x="205" y="327"/>
                    <a:pt x="213" y="329"/>
                    <a:pt x="202" y="329"/>
                  </a:cubicBezTo>
                  <a:cubicBezTo>
                    <a:pt x="191" y="329"/>
                    <a:pt x="190" y="321"/>
                    <a:pt x="190" y="311"/>
                  </a:cubicBezTo>
                  <a:cubicBezTo>
                    <a:pt x="189" y="300"/>
                    <a:pt x="190" y="293"/>
                    <a:pt x="193" y="279"/>
                  </a:cubicBezTo>
                  <a:cubicBezTo>
                    <a:pt x="194" y="271"/>
                    <a:pt x="197" y="268"/>
                    <a:pt x="189" y="249"/>
                  </a:cubicBezTo>
                  <a:cubicBezTo>
                    <a:pt x="183" y="234"/>
                    <a:pt x="182" y="235"/>
                    <a:pt x="180" y="222"/>
                  </a:cubicBezTo>
                  <a:cubicBezTo>
                    <a:pt x="178" y="209"/>
                    <a:pt x="177" y="204"/>
                    <a:pt x="175" y="192"/>
                  </a:cubicBezTo>
                  <a:cubicBezTo>
                    <a:pt x="172" y="180"/>
                    <a:pt x="163" y="170"/>
                    <a:pt x="175" y="177"/>
                  </a:cubicBezTo>
                  <a:cubicBezTo>
                    <a:pt x="179" y="179"/>
                    <a:pt x="182" y="186"/>
                    <a:pt x="185" y="183"/>
                  </a:cubicBezTo>
                  <a:cubicBezTo>
                    <a:pt x="190" y="178"/>
                    <a:pt x="206" y="208"/>
                    <a:pt x="238" y="218"/>
                  </a:cubicBezTo>
                  <a:cubicBezTo>
                    <a:pt x="251" y="222"/>
                    <a:pt x="245" y="220"/>
                    <a:pt x="256" y="230"/>
                  </a:cubicBezTo>
                  <a:cubicBezTo>
                    <a:pt x="266" y="241"/>
                    <a:pt x="267" y="242"/>
                    <a:pt x="275" y="246"/>
                  </a:cubicBezTo>
                  <a:cubicBezTo>
                    <a:pt x="284" y="250"/>
                    <a:pt x="281" y="243"/>
                    <a:pt x="289" y="247"/>
                  </a:cubicBezTo>
                  <a:cubicBezTo>
                    <a:pt x="297" y="251"/>
                    <a:pt x="293" y="251"/>
                    <a:pt x="303" y="249"/>
                  </a:cubicBezTo>
                  <a:cubicBezTo>
                    <a:pt x="313" y="247"/>
                    <a:pt x="312" y="247"/>
                    <a:pt x="319" y="240"/>
                  </a:cubicBezTo>
                  <a:cubicBezTo>
                    <a:pt x="325" y="234"/>
                    <a:pt x="323" y="230"/>
                    <a:pt x="346" y="224"/>
                  </a:cubicBezTo>
                  <a:cubicBezTo>
                    <a:pt x="369" y="217"/>
                    <a:pt x="374" y="212"/>
                    <a:pt x="381" y="205"/>
                  </a:cubicBezTo>
                  <a:cubicBezTo>
                    <a:pt x="389" y="197"/>
                    <a:pt x="402" y="189"/>
                    <a:pt x="406" y="197"/>
                  </a:cubicBezTo>
                  <a:cubicBezTo>
                    <a:pt x="408" y="201"/>
                    <a:pt x="431" y="173"/>
                    <a:pt x="436" y="177"/>
                  </a:cubicBezTo>
                  <a:cubicBezTo>
                    <a:pt x="452" y="190"/>
                    <a:pt x="445" y="202"/>
                    <a:pt x="450" y="214"/>
                  </a:cubicBezTo>
                  <a:cubicBezTo>
                    <a:pt x="456" y="226"/>
                    <a:pt x="455" y="227"/>
                    <a:pt x="460" y="236"/>
                  </a:cubicBezTo>
                  <a:cubicBezTo>
                    <a:pt x="466" y="246"/>
                    <a:pt x="468" y="248"/>
                    <a:pt x="470" y="254"/>
                  </a:cubicBezTo>
                  <a:cubicBezTo>
                    <a:pt x="474" y="262"/>
                    <a:pt x="463" y="283"/>
                    <a:pt x="462" y="294"/>
                  </a:cubicBezTo>
                  <a:cubicBezTo>
                    <a:pt x="461" y="304"/>
                    <a:pt x="456" y="344"/>
                    <a:pt x="453" y="361"/>
                  </a:cubicBezTo>
                  <a:cubicBezTo>
                    <a:pt x="450" y="379"/>
                    <a:pt x="455" y="412"/>
                    <a:pt x="456" y="422"/>
                  </a:cubicBezTo>
                  <a:cubicBezTo>
                    <a:pt x="457" y="431"/>
                    <a:pt x="464" y="427"/>
                    <a:pt x="443" y="433"/>
                  </a:cubicBezTo>
                  <a:cubicBezTo>
                    <a:pt x="422" y="438"/>
                    <a:pt x="422" y="451"/>
                    <a:pt x="423" y="457"/>
                  </a:cubicBezTo>
                  <a:cubicBezTo>
                    <a:pt x="424" y="464"/>
                    <a:pt x="433" y="460"/>
                    <a:pt x="442" y="460"/>
                  </a:cubicBezTo>
                  <a:cubicBezTo>
                    <a:pt x="452" y="460"/>
                    <a:pt x="473" y="461"/>
                    <a:pt x="481" y="459"/>
                  </a:cubicBezTo>
                  <a:cubicBezTo>
                    <a:pt x="490" y="457"/>
                    <a:pt x="508" y="462"/>
                    <a:pt x="510" y="455"/>
                  </a:cubicBezTo>
                  <a:cubicBezTo>
                    <a:pt x="510" y="453"/>
                    <a:pt x="505" y="437"/>
                    <a:pt x="511" y="435"/>
                  </a:cubicBezTo>
                  <a:cubicBezTo>
                    <a:pt x="518" y="433"/>
                    <a:pt x="507" y="416"/>
                    <a:pt x="504" y="408"/>
                  </a:cubicBezTo>
                  <a:cubicBezTo>
                    <a:pt x="498" y="389"/>
                    <a:pt x="500" y="369"/>
                    <a:pt x="500" y="356"/>
                  </a:cubicBezTo>
                  <a:cubicBezTo>
                    <a:pt x="500" y="343"/>
                    <a:pt x="507" y="338"/>
                    <a:pt x="511" y="334"/>
                  </a:cubicBezTo>
                  <a:cubicBezTo>
                    <a:pt x="515" y="331"/>
                    <a:pt x="515" y="329"/>
                    <a:pt x="521" y="334"/>
                  </a:cubicBezTo>
                  <a:cubicBezTo>
                    <a:pt x="536" y="347"/>
                    <a:pt x="537" y="355"/>
                    <a:pt x="545" y="363"/>
                  </a:cubicBezTo>
                  <a:cubicBezTo>
                    <a:pt x="553" y="372"/>
                    <a:pt x="547" y="373"/>
                    <a:pt x="561" y="385"/>
                  </a:cubicBezTo>
                  <a:cubicBezTo>
                    <a:pt x="568" y="392"/>
                    <a:pt x="585" y="399"/>
                    <a:pt x="594" y="404"/>
                  </a:cubicBezTo>
                  <a:cubicBezTo>
                    <a:pt x="604" y="409"/>
                    <a:pt x="601" y="415"/>
                    <a:pt x="606" y="418"/>
                  </a:cubicBezTo>
                  <a:cubicBezTo>
                    <a:pt x="611" y="421"/>
                    <a:pt x="618" y="417"/>
                    <a:pt x="615" y="424"/>
                  </a:cubicBezTo>
                  <a:cubicBezTo>
                    <a:pt x="612" y="430"/>
                    <a:pt x="597" y="433"/>
                    <a:pt x="595" y="442"/>
                  </a:cubicBezTo>
                  <a:cubicBezTo>
                    <a:pt x="593" y="450"/>
                    <a:pt x="591" y="449"/>
                    <a:pt x="592" y="453"/>
                  </a:cubicBezTo>
                  <a:cubicBezTo>
                    <a:pt x="593" y="457"/>
                    <a:pt x="601" y="457"/>
                    <a:pt x="614" y="457"/>
                  </a:cubicBezTo>
                  <a:cubicBezTo>
                    <a:pt x="627" y="457"/>
                    <a:pt x="709" y="457"/>
                    <a:pt x="713" y="457"/>
                  </a:cubicBezTo>
                  <a:cubicBezTo>
                    <a:pt x="718" y="457"/>
                    <a:pt x="715" y="455"/>
                    <a:pt x="716" y="448"/>
                  </a:cubicBezTo>
                  <a:cubicBezTo>
                    <a:pt x="717" y="442"/>
                    <a:pt x="716" y="438"/>
                    <a:pt x="722" y="441"/>
                  </a:cubicBezTo>
                  <a:cubicBezTo>
                    <a:pt x="730" y="444"/>
                    <a:pt x="722" y="429"/>
                    <a:pt x="723" y="415"/>
                  </a:cubicBezTo>
                  <a:cubicBezTo>
                    <a:pt x="724" y="401"/>
                    <a:pt x="725" y="389"/>
                    <a:pt x="727" y="383"/>
                  </a:cubicBezTo>
                  <a:cubicBezTo>
                    <a:pt x="730" y="378"/>
                    <a:pt x="732" y="343"/>
                    <a:pt x="737" y="341"/>
                  </a:cubicBezTo>
                  <a:cubicBezTo>
                    <a:pt x="741" y="339"/>
                    <a:pt x="762" y="391"/>
                    <a:pt x="776" y="392"/>
                  </a:cubicBezTo>
                  <a:cubicBezTo>
                    <a:pt x="800" y="392"/>
                    <a:pt x="782" y="391"/>
                    <a:pt x="790" y="391"/>
                  </a:cubicBezTo>
                  <a:cubicBezTo>
                    <a:pt x="799" y="391"/>
                    <a:pt x="805" y="392"/>
                    <a:pt x="812" y="395"/>
                  </a:cubicBezTo>
                  <a:cubicBezTo>
                    <a:pt x="820" y="397"/>
                    <a:pt x="832" y="396"/>
                    <a:pt x="837" y="399"/>
                  </a:cubicBezTo>
                  <a:cubicBezTo>
                    <a:pt x="841" y="403"/>
                    <a:pt x="852" y="404"/>
                    <a:pt x="857" y="410"/>
                  </a:cubicBezTo>
                  <a:cubicBezTo>
                    <a:pt x="863" y="415"/>
                    <a:pt x="866" y="413"/>
                    <a:pt x="868" y="418"/>
                  </a:cubicBezTo>
                  <a:cubicBezTo>
                    <a:pt x="870" y="423"/>
                    <a:pt x="871" y="428"/>
                    <a:pt x="874" y="427"/>
                  </a:cubicBezTo>
                  <a:cubicBezTo>
                    <a:pt x="878" y="425"/>
                    <a:pt x="881" y="425"/>
                    <a:pt x="881" y="425"/>
                  </a:cubicBezTo>
                  <a:cubicBezTo>
                    <a:pt x="881" y="425"/>
                    <a:pt x="884" y="420"/>
                    <a:pt x="886" y="424"/>
                  </a:cubicBezTo>
                  <a:cubicBezTo>
                    <a:pt x="889" y="428"/>
                    <a:pt x="891" y="428"/>
                    <a:pt x="890" y="422"/>
                  </a:cubicBezTo>
                  <a:close/>
                  <a:moveTo>
                    <a:pt x="683" y="358"/>
                  </a:moveTo>
                  <a:cubicBezTo>
                    <a:pt x="675" y="367"/>
                    <a:pt x="677" y="377"/>
                    <a:pt x="677" y="391"/>
                  </a:cubicBezTo>
                  <a:cubicBezTo>
                    <a:pt x="677" y="400"/>
                    <a:pt x="668" y="419"/>
                    <a:pt x="667" y="424"/>
                  </a:cubicBezTo>
                  <a:cubicBezTo>
                    <a:pt x="666" y="428"/>
                    <a:pt x="664" y="405"/>
                    <a:pt x="659" y="404"/>
                  </a:cubicBezTo>
                  <a:cubicBezTo>
                    <a:pt x="657" y="404"/>
                    <a:pt x="655" y="403"/>
                    <a:pt x="654" y="403"/>
                  </a:cubicBezTo>
                  <a:cubicBezTo>
                    <a:pt x="653" y="402"/>
                    <a:pt x="652" y="400"/>
                    <a:pt x="647" y="394"/>
                  </a:cubicBezTo>
                  <a:cubicBezTo>
                    <a:pt x="641" y="383"/>
                    <a:pt x="617" y="374"/>
                    <a:pt x="610" y="362"/>
                  </a:cubicBezTo>
                  <a:cubicBezTo>
                    <a:pt x="604" y="349"/>
                    <a:pt x="587" y="347"/>
                    <a:pt x="580" y="335"/>
                  </a:cubicBezTo>
                  <a:cubicBezTo>
                    <a:pt x="576" y="329"/>
                    <a:pt x="574" y="312"/>
                    <a:pt x="573" y="295"/>
                  </a:cubicBezTo>
                  <a:cubicBezTo>
                    <a:pt x="572" y="277"/>
                    <a:pt x="572" y="261"/>
                    <a:pt x="561" y="248"/>
                  </a:cubicBezTo>
                  <a:cubicBezTo>
                    <a:pt x="552" y="236"/>
                    <a:pt x="543" y="215"/>
                    <a:pt x="542" y="208"/>
                  </a:cubicBezTo>
                  <a:cubicBezTo>
                    <a:pt x="541" y="201"/>
                    <a:pt x="532" y="195"/>
                    <a:pt x="533" y="181"/>
                  </a:cubicBezTo>
                  <a:cubicBezTo>
                    <a:pt x="538" y="171"/>
                    <a:pt x="552" y="185"/>
                    <a:pt x="559" y="187"/>
                  </a:cubicBezTo>
                  <a:cubicBezTo>
                    <a:pt x="565" y="190"/>
                    <a:pt x="562" y="184"/>
                    <a:pt x="570" y="185"/>
                  </a:cubicBezTo>
                  <a:cubicBezTo>
                    <a:pt x="579" y="187"/>
                    <a:pt x="582" y="192"/>
                    <a:pt x="589" y="196"/>
                  </a:cubicBezTo>
                  <a:cubicBezTo>
                    <a:pt x="602" y="202"/>
                    <a:pt x="603" y="208"/>
                    <a:pt x="606" y="212"/>
                  </a:cubicBezTo>
                  <a:cubicBezTo>
                    <a:pt x="628" y="247"/>
                    <a:pt x="631" y="261"/>
                    <a:pt x="630" y="269"/>
                  </a:cubicBezTo>
                  <a:cubicBezTo>
                    <a:pt x="625" y="277"/>
                    <a:pt x="618" y="285"/>
                    <a:pt x="626" y="290"/>
                  </a:cubicBezTo>
                  <a:cubicBezTo>
                    <a:pt x="626" y="301"/>
                    <a:pt x="632" y="309"/>
                    <a:pt x="639" y="310"/>
                  </a:cubicBezTo>
                  <a:cubicBezTo>
                    <a:pt x="653" y="311"/>
                    <a:pt x="660" y="297"/>
                    <a:pt x="656" y="278"/>
                  </a:cubicBezTo>
                  <a:cubicBezTo>
                    <a:pt x="659" y="249"/>
                    <a:pt x="672" y="242"/>
                    <a:pt x="676" y="222"/>
                  </a:cubicBezTo>
                  <a:cubicBezTo>
                    <a:pt x="677" y="212"/>
                    <a:pt x="678" y="207"/>
                    <a:pt x="677" y="215"/>
                  </a:cubicBezTo>
                  <a:cubicBezTo>
                    <a:pt x="677" y="217"/>
                    <a:pt x="677" y="220"/>
                    <a:pt x="676" y="222"/>
                  </a:cubicBezTo>
                  <a:cubicBezTo>
                    <a:pt x="676" y="232"/>
                    <a:pt x="676" y="246"/>
                    <a:pt x="677" y="258"/>
                  </a:cubicBezTo>
                  <a:cubicBezTo>
                    <a:pt x="679" y="271"/>
                    <a:pt x="687" y="287"/>
                    <a:pt x="687" y="293"/>
                  </a:cubicBezTo>
                  <a:cubicBezTo>
                    <a:pt x="686" y="307"/>
                    <a:pt x="689" y="313"/>
                    <a:pt x="686" y="318"/>
                  </a:cubicBezTo>
                  <a:cubicBezTo>
                    <a:pt x="683" y="324"/>
                    <a:pt x="692" y="348"/>
                    <a:pt x="683" y="358"/>
                  </a:cubicBezTo>
                  <a:close/>
                </a:path>
              </a:pathLst>
            </a:custGeom>
            <a:solidFill>
              <a:schemeClr val="bg1">
                <a:lumMod val="50000"/>
              </a:schemeClr>
            </a:solidFill>
            <a:ln>
              <a:noFill/>
            </a:ln>
            <a:extLst/>
          </p:spPr>
          <p:txBody>
            <a:bodyPr vert="horz" wrap="square" lIns="91440" tIns="45720" rIns="91440" bIns="45720" numCol="1" anchor="t" anchorCtr="0" compatLnSpc="1">
              <a:prstTxWarp prst="textNoShape">
                <a:avLst/>
              </a:prstTxWarp>
            </a:bodyPr>
            <a:lstStyle/>
            <a:p>
              <a:endParaRPr lang="en-US" sz="2100" dirty="0"/>
            </a:p>
          </p:txBody>
        </p:sp>
      </p:grpSp>
      <p:cxnSp>
        <p:nvCxnSpPr>
          <p:cNvPr id="13" name="Straight Connector 12"/>
          <p:cNvCxnSpPr/>
          <p:nvPr/>
        </p:nvCxnSpPr>
        <p:spPr>
          <a:xfrm>
            <a:off x="-1" y="6705908"/>
            <a:ext cx="12188952"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72298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 id="2147483952" r:id="rId40"/>
    <p:sldLayoutId id="2147483953" r:id="rId41"/>
    <p:sldLayoutId id="2147483954" r:id="rId42"/>
    <p:sldLayoutId id="2147483955" r:id="rId43"/>
    <p:sldLayoutId id="2147483956" r:id="rId44"/>
    <p:sldLayoutId id="2147483957" r:id="rId45"/>
    <p:sldLayoutId id="2147483959" r:id="rId46"/>
    <p:sldLayoutId id="2147483960" r:id="rId47"/>
    <p:sldLayoutId id="2147483961" r:id="rId48"/>
    <p:sldLayoutId id="2147483962" r:id="rId49"/>
    <p:sldLayoutId id="2147483963" r:id="rId50"/>
    <p:sldLayoutId id="2147483964" r:id="rId51"/>
    <p:sldLayoutId id="2147483965" r:id="rId52"/>
    <p:sldLayoutId id="2147483966" r:id="rId53"/>
    <p:sldLayoutId id="2147483967" r:id="rId54"/>
  </p:sldLayoutIdLst>
  <p:transition>
    <p:fade thruBlk="1"/>
  </p:transition>
  <p:txStyles>
    <p:titleStyle>
      <a:lvl1pPr algn="l" defTabSz="685783" rtl="0" eaLnBrk="1" latinLnBrk="0" hangingPunct="1">
        <a:lnSpc>
          <a:spcPct val="90000"/>
        </a:lnSpc>
        <a:spcBef>
          <a:spcPct val="0"/>
        </a:spcBef>
        <a:buNone/>
        <a:defRPr sz="2600" kern="1200">
          <a:solidFill>
            <a:schemeClr val="accent4"/>
          </a:solidFill>
          <a:latin typeface="Century Gothic" panose="020B0502020202020204" pitchFamily="34" charset="0"/>
          <a:ea typeface="+mj-ea"/>
          <a:cs typeface="+mj-cs"/>
        </a:defRPr>
      </a:lvl1pPr>
    </p:titleStyle>
    <p:bodyStyle>
      <a:lvl1pPr marL="171446" indent="-171446" algn="l" defTabSz="685783" rtl="0" eaLnBrk="1" latinLnBrk="0" hangingPunct="1">
        <a:lnSpc>
          <a:spcPct val="100000"/>
        </a:lnSpc>
        <a:spcBef>
          <a:spcPts val="600"/>
        </a:spcBef>
        <a:spcAft>
          <a:spcPts val="300"/>
        </a:spcAft>
        <a:buFont typeface="Arial" panose="020B0604020202020204" pitchFamily="34" charset="0"/>
        <a:buChar char="•"/>
        <a:defRPr sz="2000" kern="1200">
          <a:solidFill>
            <a:schemeClr val="tx1"/>
          </a:solidFill>
          <a:latin typeface="Century Gothic" panose="020B0502020202020204" pitchFamily="34" charset="0"/>
          <a:ea typeface="+mn-ea"/>
          <a:cs typeface="+mn-cs"/>
        </a:defRPr>
      </a:lvl1pPr>
      <a:lvl2pPr marL="514337" indent="-171446" algn="l" defTabSz="685783" rtl="0" eaLnBrk="1" latinLnBrk="0" hangingPunct="1">
        <a:lnSpc>
          <a:spcPct val="90000"/>
        </a:lnSpc>
        <a:spcBef>
          <a:spcPts val="375"/>
        </a:spcBef>
        <a:buFont typeface="ITC Avant Garde Std Bk" panose="020B0502020202020204" pitchFamily="34" charset="0"/>
        <a:buChar char="»"/>
        <a:defRPr sz="1800" kern="1200">
          <a:solidFill>
            <a:schemeClr val="tx1"/>
          </a:solidFill>
          <a:latin typeface="Century Gothic" panose="020B0502020202020204" pitchFamily="34" charset="0"/>
          <a:ea typeface="+mn-ea"/>
          <a:cs typeface="+mn-cs"/>
        </a:defRPr>
      </a:lvl2pPr>
      <a:lvl3pPr marL="857228" indent="-171446" algn="l" defTabSz="685783" rtl="0" eaLnBrk="1" latinLnBrk="0" hangingPunct="1">
        <a:lnSpc>
          <a:spcPct val="90000"/>
        </a:lnSpc>
        <a:spcBef>
          <a:spcPts val="375"/>
        </a:spcBef>
        <a:buFont typeface="ITC Avant Garde Std Bk" panose="020B0502020202020204" pitchFamily="34" charset="0"/>
        <a:buChar char="•"/>
        <a:defRPr sz="1600" kern="1200">
          <a:solidFill>
            <a:schemeClr val="tx1"/>
          </a:solidFill>
          <a:latin typeface="Century Gothic" panose="020B0502020202020204" pitchFamily="34" charset="0"/>
          <a:ea typeface="+mn-ea"/>
          <a:cs typeface="+mn-cs"/>
        </a:defRPr>
      </a:lvl3pPr>
      <a:lvl4pPr marL="1200120" indent="-171446" algn="l" defTabSz="685783" rtl="0" eaLnBrk="1" latinLnBrk="0" hangingPunct="1">
        <a:lnSpc>
          <a:spcPct val="90000"/>
        </a:lnSpc>
        <a:spcBef>
          <a:spcPts val="375"/>
        </a:spcBef>
        <a:buFont typeface="ITC Avant Garde Std Bk" panose="020B0502020202020204" pitchFamily="34" charset="0"/>
        <a:buChar char="•"/>
        <a:defRPr sz="1200" kern="1200">
          <a:solidFill>
            <a:schemeClr val="tx1"/>
          </a:solidFill>
          <a:latin typeface="Century Gothic" panose="020B0502020202020204" pitchFamily="34" charset="0"/>
          <a:ea typeface="+mn-ea"/>
          <a:cs typeface="+mn-cs"/>
        </a:defRPr>
      </a:lvl4pPr>
      <a:lvl5pPr marL="1543012" indent="-171446" algn="l" defTabSz="685783" rtl="0" eaLnBrk="1" latinLnBrk="0" hangingPunct="1">
        <a:lnSpc>
          <a:spcPct val="90000"/>
        </a:lnSpc>
        <a:spcBef>
          <a:spcPts val="375"/>
        </a:spcBef>
        <a:buFont typeface="ITC Avant Garde Std Bk" panose="020B0502020202020204" pitchFamily="34" charset="0"/>
        <a:buChar char="•"/>
        <a:defRPr sz="1200" kern="1200">
          <a:solidFill>
            <a:schemeClr val="tx1"/>
          </a:solidFill>
          <a:latin typeface="Century Gothic" panose="020B0502020202020204" pitchFamily="34"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51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6.xml"/></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6.xml"/></Relationships>
</file>

<file path=ppt/slides/_rels/slide1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66.xml"/></Relationships>
</file>

<file path=ppt/slides/_rels/slide2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39.png"/><Relationship Id="rId1" Type="http://schemas.openxmlformats.org/officeDocument/2006/relationships/slideLayout" Target="../slideLayouts/slideLayout166.xml"/><Relationship Id="rId6" Type="http://schemas.openxmlformats.org/officeDocument/2006/relationships/image" Target="../media/image41.png"/><Relationship Id="rId5" Type="http://schemas.openxmlformats.org/officeDocument/2006/relationships/image" Target="../media/image43.sv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60.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60.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16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6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6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79.xml"/><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23.xml"/><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66.xml"/><Relationship Id="rId6" Type="http://schemas.openxmlformats.org/officeDocument/2006/relationships/diagramColors" Target="../diagrams/colors3.xml"/><Relationship Id="rId11" Type="http://schemas.openxmlformats.org/officeDocument/2006/relationships/image" Target="../media/image54.png"/><Relationship Id="rId5" Type="http://schemas.openxmlformats.org/officeDocument/2006/relationships/diagramQuickStyle" Target="../diagrams/quickStyle3.xml"/><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diagramLayout" Target="../diagrams/layout3.xml"/><Relationship Id="rId9" Type="http://schemas.openxmlformats.org/officeDocument/2006/relationships/image" Target="../media/image52.png"/><Relationship Id="rId1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48.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9.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60.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V="1">
            <a:off x="0" y="0"/>
            <a:ext cx="12192000" cy="27010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itle 3"/>
          <p:cNvSpPr>
            <a:spLocks noGrp="1"/>
          </p:cNvSpPr>
          <p:nvPr>
            <p:ph type="ctrTitle"/>
          </p:nvPr>
        </p:nvSpPr>
        <p:spPr/>
        <p:txBody>
          <a:bodyPr>
            <a:normAutofit/>
          </a:bodyPr>
          <a:lstStyle/>
          <a:p>
            <a:r>
              <a:rPr lang="en-US" sz="4000" dirty="0"/>
              <a:t>NATIONAL CENTER FOR MISSING &amp; EXPLOITED CHILDREN</a:t>
            </a:r>
          </a:p>
        </p:txBody>
      </p:sp>
      <p:sp>
        <p:nvSpPr>
          <p:cNvPr id="5" name="Subtitle 4"/>
          <p:cNvSpPr>
            <a:spLocks noGrp="1"/>
          </p:cNvSpPr>
          <p:nvPr>
            <p:ph type="subTitle" idx="1"/>
          </p:nvPr>
        </p:nvSpPr>
        <p:spPr>
          <a:xfrm>
            <a:off x="-96982" y="2836888"/>
            <a:ext cx="12288982" cy="1721257"/>
          </a:xfrm>
        </p:spPr>
        <p:txBody>
          <a:bodyPr>
            <a:normAutofit lnSpcReduction="10000"/>
          </a:bodyPr>
          <a:lstStyle/>
          <a:p>
            <a:endParaRPr lang="en-US" sz="2800" dirty="0">
              <a:solidFill>
                <a:schemeClr val="tx2"/>
              </a:solidFill>
              <a:latin typeface="Century Gothic" panose="020B0502020202020204" pitchFamily="34" charset="0"/>
            </a:endParaRPr>
          </a:p>
          <a:p>
            <a:r>
              <a:rPr lang="en-US" sz="2800" b="1" dirty="0">
                <a:solidFill>
                  <a:schemeClr val="tx2"/>
                </a:solidFill>
                <a:latin typeface="Century Gothic" panose="020B0502020202020204" pitchFamily="34" charset="0"/>
              </a:rPr>
              <a:t>New Initiatives to Support Survivors of</a:t>
            </a:r>
          </a:p>
          <a:p>
            <a:r>
              <a:rPr lang="en-US" sz="2800" b="1" dirty="0">
                <a:solidFill>
                  <a:schemeClr val="tx2"/>
                </a:solidFill>
                <a:latin typeface="Century Gothic" panose="020B0502020202020204" pitchFamily="34" charset="0"/>
              </a:rPr>
              <a:t>Child Sexual Abuse Imagery Distribution</a:t>
            </a:r>
          </a:p>
          <a:p>
            <a:endParaRPr lang="en-US" sz="360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303613514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3P_Phoenix11_V06">
            <a:hlinkClick r:id="" action="ppaction://media"/>
            <a:extLst>
              <a:ext uri="{FF2B5EF4-FFF2-40B4-BE49-F238E27FC236}">
                <a16:creationId xmlns:a16="http://schemas.microsoft.com/office/drawing/2014/main" id="{2E69A4EF-D2CD-451D-B807-72673B75FDF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89771" y="1447800"/>
            <a:ext cx="8212458" cy="4620334"/>
          </a:xfrm>
        </p:spPr>
      </p:pic>
      <p:sp>
        <p:nvSpPr>
          <p:cNvPr id="3" name="Title 2">
            <a:extLst>
              <a:ext uri="{FF2B5EF4-FFF2-40B4-BE49-F238E27FC236}">
                <a16:creationId xmlns:a16="http://schemas.microsoft.com/office/drawing/2014/main" id="{922707E8-BB5C-4AA3-A1D3-1AAFEC07F834}"/>
              </a:ext>
            </a:extLst>
          </p:cNvPr>
          <p:cNvSpPr>
            <a:spLocks noGrp="1"/>
          </p:cNvSpPr>
          <p:nvPr>
            <p:ph type="title"/>
          </p:nvPr>
        </p:nvSpPr>
        <p:spPr/>
        <p:txBody>
          <a:bodyPr>
            <a:normAutofit/>
          </a:bodyPr>
          <a:lstStyle/>
          <a:p>
            <a:r>
              <a:rPr lang="en-US" sz="3600" dirty="0">
                <a:solidFill>
                  <a:schemeClr val="accent2"/>
                </a:solidFill>
              </a:rPr>
              <a:t>PHOENIX 11 ADVOCACY STATEMENT</a:t>
            </a:r>
          </a:p>
        </p:txBody>
      </p:sp>
    </p:spTree>
    <p:extLst>
      <p:ext uri="{BB962C8B-B14F-4D97-AF65-F5344CB8AC3E}">
        <p14:creationId xmlns:p14="http://schemas.microsoft.com/office/powerpoint/2010/main" val="761203563"/>
      </p:ext>
    </p:extLst>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72777"/>
            <a:ext cx="12192000" cy="887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ITC Avant Garde Std Bk"/>
              <a:ea typeface="+mn-ea"/>
              <a:cs typeface="+mn-cs"/>
            </a:endParaRPr>
          </a:p>
        </p:txBody>
      </p:sp>
      <p:sp>
        <p:nvSpPr>
          <p:cNvPr id="5" name="Title 4"/>
          <p:cNvSpPr>
            <a:spLocks noGrp="1"/>
          </p:cNvSpPr>
          <p:nvPr>
            <p:ph type="title"/>
          </p:nvPr>
        </p:nvSpPr>
        <p:spPr/>
        <p:txBody>
          <a:bodyPr>
            <a:normAutofit/>
          </a:bodyPr>
          <a:lstStyle/>
          <a:p>
            <a:r>
              <a:rPr lang="en-US" sz="3600" b="1" dirty="0"/>
              <a:t>LEGAL ASSISTANCE</a:t>
            </a:r>
          </a:p>
        </p:txBody>
      </p:sp>
    </p:spTree>
    <p:extLst>
      <p:ext uri="{BB962C8B-B14F-4D97-AF65-F5344CB8AC3E}">
        <p14:creationId xmlns:p14="http://schemas.microsoft.com/office/powerpoint/2010/main" val="1596677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E18F99-E3D5-482D-8BD5-54CE2E4B6003}"/>
              </a:ext>
            </a:extLst>
          </p:cNvPr>
          <p:cNvSpPr>
            <a:spLocks noGrp="1"/>
          </p:cNvSpPr>
          <p:nvPr>
            <p:ph type="title"/>
          </p:nvPr>
        </p:nvSpPr>
        <p:spPr>
          <a:xfrm>
            <a:off x="641268" y="127882"/>
            <a:ext cx="11441044" cy="1180325"/>
          </a:xfrm>
        </p:spPr>
        <p:txBody>
          <a:bodyPr vert="horz" lIns="91440" tIns="45720" rIns="91440" bIns="45720" rtlCol="0" anchor="ctr">
            <a:normAutofit/>
          </a:bodyPr>
          <a:lstStyle/>
          <a:p>
            <a:pPr defTabSz="914400"/>
            <a:r>
              <a:rPr lang="en-US" sz="3600" b="1" kern="1200" dirty="0">
                <a:solidFill>
                  <a:schemeClr val="accent2"/>
                </a:solidFill>
                <a:latin typeface="+mj-lt"/>
                <a:ea typeface="+mj-ea"/>
                <a:cs typeface="+mj-cs"/>
              </a:rPr>
              <a:t>CRIMINAL AND </a:t>
            </a:r>
            <a:r>
              <a:rPr lang="en-US" sz="3600" dirty="0">
                <a:solidFill>
                  <a:schemeClr val="accent2"/>
                </a:solidFill>
              </a:rPr>
              <a:t>CIVIL RESTITUTION</a:t>
            </a:r>
            <a:endParaRPr lang="en-US" sz="3600" b="1" kern="1200" dirty="0">
              <a:solidFill>
                <a:schemeClr val="accent2"/>
              </a:solidFill>
              <a:latin typeface="+mj-lt"/>
              <a:ea typeface="+mj-ea"/>
              <a:cs typeface="+mj-cs"/>
            </a:endParaRPr>
          </a:p>
        </p:txBody>
      </p:sp>
      <p:sp>
        <p:nvSpPr>
          <p:cNvPr id="6" name="Content Placeholder 1"/>
          <p:cNvSpPr>
            <a:spLocks noGrp="1"/>
          </p:cNvSpPr>
          <p:nvPr>
            <p:ph sz="half" idx="1"/>
          </p:nvPr>
        </p:nvSpPr>
        <p:spPr>
          <a:xfrm>
            <a:off x="948725" y="1415118"/>
            <a:ext cx="10926599" cy="4795533"/>
          </a:xfrm>
        </p:spPr>
        <p:txBody>
          <a:bodyPr vert="horz" lIns="91440" tIns="45720" rIns="91440" bIns="45720" rtlCol="0">
            <a:normAutofit fontScale="92500" lnSpcReduction="10000"/>
          </a:bodyPr>
          <a:lstStyle/>
          <a:p>
            <a:pPr marL="0" indent="0" defTabSz="914400">
              <a:lnSpc>
                <a:spcPct val="90000"/>
              </a:lnSpc>
              <a:buNone/>
            </a:pPr>
            <a:r>
              <a:rPr lang="en-US" kern="1200" dirty="0">
                <a:solidFill>
                  <a:schemeClr val="tx1"/>
                </a:solidFill>
                <a:latin typeface="+mn-lt"/>
                <a:ea typeface="+mn-ea"/>
                <a:cs typeface="+mn-cs"/>
              </a:rPr>
              <a:t>A child whose CSAI has been distributed online has 2 main avenues to seek </a:t>
            </a:r>
            <a:r>
              <a:rPr lang="en-US" dirty="0">
                <a:cs typeface="+mn-cs"/>
              </a:rPr>
              <a:t>legal </a:t>
            </a:r>
            <a:r>
              <a:rPr lang="en-US" kern="1200" dirty="0">
                <a:solidFill>
                  <a:schemeClr val="tx1"/>
                </a:solidFill>
                <a:latin typeface="+mn-lt"/>
                <a:ea typeface="+mn-ea"/>
                <a:cs typeface="+mn-cs"/>
              </a:rPr>
              <a:t>recovery:</a:t>
            </a:r>
          </a:p>
          <a:p>
            <a:pPr marL="0" indent="0" defTabSz="914400">
              <a:lnSpc>
                <a:spcPct val="90000"/>
              </a:lnSpc>
              <a:buNone/>
            </a:pPr>
            <a:endParaRPr lang="en-US" dirty="0">
              <a:cs typeface="+mn-cs"/>
            </a:endParaRPr>
          </a:p>
          <a:p>
            <a:pPr indent="-228600" defTabSz="914400">
              <a:lnSpc>
                <a:spcPct val="90000"/>
              </a:lnSpc>
            </a:pPr>
            <a:r>
              <a:rPr lang="en-US" u="sng" kern="1200" dirty="0">
                <a:solidFill>
                  <a:schemeClr val="tx1"/>
                </a:solidFill>
                <a:latin typeface="+mn-lt"/>
                <a:ea typeface="+mn-ea"/>
                <a:cs typeface="+mn-cs"/>
              </a:rPr>
              <a:t>Criminal restitution</a:t>
            </a:r>
            <a:r>
              <a:rPr lang="en-US" kern="1200" dirty="0">
                <a:solidFill>
                  <a:schemeClr val="tx1"/>
                </a:solidFill>
                <a:latin typeface="+mn-lt"/>
                <a:ea typeface="+mn-ea"/>
                <a:cs typeface="+mn-cs"/>
              </a:rPr>
              <a:t> ordered by a court as part of an offender’s sentencing</a:t>
            </a:r>
          </a:p>
          <a:p>
            <a:pPr indent="-228600" defTabSz="914400">
              <a:lnSpc>
                <a:spcPct val="90000"/>
              </a:lnSpc>
            </a:pPr>
            <a:r>
              <a:rPr lang="en-US" u="sng" dirty="0"/>
              <a:t>Civil restitution</a:t>
            </a:r>
            <a:r>
              <a:rPr lang="en-US" dirty="0"/>
              <a:t> awarded by a court/jury in a separate civil lawsuit </a:t>
            </a:r>
          </a:p>
          <a:p>
            <a:pPr indent="-228600" defTabSz="914400">
              <a:lnSpc>
                <a:spcPct val="90000"/>
              </a:lnSpc>
            </a:pPr>
            <a:endParaRPr lang="en-US" dirty="0">
              <a:cs typeface="+mn-cs"/>
            </a:endParaRPr>
          </a:p>
          <a:p>
            <a:pPr indent="-228600" defTabSz="914400">
              <a:lnSpc>
                <a:spcPct val="90000"/>
              </a:lnSpc>
            </a:pPr>
            <a:r>
              <a:rPr lang="en-US" kern="1200" dirty="0">
                <a:solidFill>
                  <a:schemeClr val="tx1"/>
                </a:solidFill>
                <a:latin typeface="+mn-lt"/>
                <a:ea typeface="+mn-ea"/>
                <a:cs typeface="+mn-cs"/>
              </a:rPr>
              <a:t>Considerations in Pursuing Criminal and/or Civil Restitution</a:t>
            </a:r>
          </a:p>
          <a:p>
            <a:pPr lvl="1" indent="-228600" defTabSz="914400"/>
            <a:r>
              <a:rPr lang="en-US" dirty="0">
                <a:cs typeface="+mn-cs"/>
              </a:rPr>
              <a:t>Restitution mandated when requested by the government in criminal case</a:t>
            </a:r>
          </a:p>
          <a:p>
            <a:pPr lvl="1" indent="-228600" defTabSz="914400"/>
            <a:r>
              <a:rPr lang="en-US" dirty="0">
                <a:cs typeface="+mn-cs"/>
              </a:rPr>
              <a:t>Important to establish working relationship with prosecutor</a:t>
            </a:r>
          </a:p>
          <a:p>
            <a:pPr lvl="1" indent="-228600" defTabSz="914400"/>
            <a:r>
              <a:rPr lang="en-US" dirty="0">
                <a:cs typeface="+mn-cs"/>
              </a:rPr>
              <a:t>Expert report (forensic, therapist, actuarial) is essential</a:t>
            </a:r>
          </a:p>
          <a:p>
            <a:pPr lvl="1" indent="-228600" defTabSz="914400"/>
            <a:r>
              <a:rPr lang="en-US" dirty="0">
                <a:cs typeface="+mn-cs"/>
              </a:rPr>
              <a:t>Victim Impact Statements can be powerful means for survivor to have a voice</a:t>
            </a:r>
          </a:p>
          <a:p>
            <a:pPr lvl="1" indent="-228600" defTabSz="914400"/>
            <a:r>
              <a:rPr lang="en-US" dirty="0">
                <a:cs typeface="+mn-cs"/>
              </a:rPr>
              <a:t>Collection and tracking of restitution awards can be challenging</a:t>
            </a:r>
          </a:p>
          <a:p>
            <a:pPr lvl="1" indent="-228600" defTabSz="914400"/>
            <a:r>
              <a:rPr lang="en-US" dirty="0">
                <a:cs typeface="+mn-cs"/>
              </a:rPr>
              <a:t>Protecting client’s privacy during legal proceedings and media issues is important</a:t>
            </a:r>
          </a:p>
          <a:p>
            <a:pPr lvl="1" indent="-228600" defTabSz="914400"/>
            <a:r>
              <a:rPr lang="en-US" dirty="0">
                <a:cs typeface="+mn-cs"/>
              </a:rPr>
              <a:t>Consistently evaluate balance between client’s participation in legal process with their recovery needs</a:t>
            </a:r>
          </a:p>
          <a:p>
            <a:pPr lvl="1" indent="-228600" defTabSz="914400"/>
            <a:endParaRPr lang="en-US" dirty="0">
              <a:cs typeface="+mn-cs"/>
            </a:endParaRPr>
          </a:p>
          <a:p>
            <a:pPr lvl="1" indent="-228600" defTabSz="914400"/>
            <a:endParaRPr lang="en-US" kern="1200" dirty="0">
              <a:solidFill>
                <a:schemeClr val="tx1"/>
              </a:solidFill>
              <a:latin typeface="+mn-lt"/>
              <a:ea typeface="+mn-ea"/>
              <a:cs typeface="+mn-cs"/>
            </a:endParaRPr>
          </a:p>
        </p:txBody>
      </p:sp>
      <p:sp>
        <p:nvSpPr>
          <p:cNvPr id="4" name="Rectangle 3">
            <a:extLst>
              <a:ext uri="{FF2B5EF4-FFF2-40B4-BE49-F238E27FC236}">
                <a16:creationId xmlns:a16="http://schemas.microsoft.com/office/drawing/2014/main" id="{401C17BC-9965-441F-8921-F5AAD8B9E1B2}"/>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40763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881" y="292686"/>
            <a:ext cx="11637818" cy="1325563"/>
          </a:xfrm>
        </p:spPr>
        <p:txBody>
          <a:bodyPr vert="horz" lIns="91440" tIns="45720" rIns="91440" bIns="45720" rtlCol="0" anchor="ctr">
            <a:normAutofit/>
          </a:bodyPr>
          <a:lstStyle/>
          <a:p>
            <a:pPr defTabSz="914400"/>
            <a:r>
              <a:rPr lang="en-US" sz="3600" dirty="0">
                <a:solidFill>
                  <a:schemeClr val="accent2"/>
                </a:solidFill>
              </a:rPr>
              <a:t>Legal Technical Assistance: How can NCMEC Help?</a:t>
            </a:r>
          </a:p>
        </p:txBody>
      </p:sp>
      <p:sp>
        <p:nvSpPr>
          <p:cNvPr id="3" name="Content Placeholder 2">
            <a:extLst>
              <a:ext uri="{FF2B5EF4-FFF2-40B4-BE49-F238E27FC236}">
                <a16:creationId xmlns:a16="http://schemas.microsoft.com/office/drawing/2014/main" id="{EA54B8A4-76F2-4FB5-88B6-A83444488257}"/>
              </a:ext>
            </a:extLst>
          </p:cNvPr>
          <p:cNvSpPr>
            <a:spLocks noGrp="1"/>
          </p:cNvSpPr>
          <p:nvPr>
            <p:ph idx="4294967295"/>
          </p:nvPr>
        </p:nvSpPr>
        <p:spPr>
          <a:xfrm>
            <a:off x="435965" y="2128887"/>
            <a:ext cx="11403734" cy="4351087"/>
          </a:xfrm>
        </p:spPr>
        <p:txBody>
          <a:bodyPr vert="horz" lIns="91440" tIns="45720" rIns="91440" bIns="45720" rtlCol="0" anchor="t">
            <a:normAutofit/>
          </a:bodyPr>
          <a:lstStyle/>
          <a:p>
            <a:pPr indent="-228600" defTabSz="914400">
              <a:lnSpc>
                <a:spcPct val="150000"/>
              </a:lnSpc>
              <a:spcAft>
                <a:spcPts val="600"/>
              </a:spcAft>
            </a:pPr>
            <a:r>
              <a:rPr lang="en-US" sz="2200" dirty="0">
                <a:solidFill>
                  <a:schemeClr val="tx1"/>
                </a:solidFill>
                <a:cs typeface="+mn-cs"/>
              </a:rPr>
              <a:t>Explanation of Child Victim Identification Program and CyberTipline reports</a:t>
            </a:r>
            <a:endParaRPr lang="en-US" sz="1800" dirty="0">
              <a:solidFill>
                <a:schemeClr val="tx1"/>
              </a:solidFill>
              <a:cs typeface="+mn-cs"/>
            </a:endParaRPr>
          </a:p>
          <a:p>
            <a:pPr indent="-228600" defTabSz="914400">
              <a:lnSpc>
                <a:spcPct val="150000"/>
              </a:lnSpc>
              <a:spcAft>
                <a:spcPts val="600"/>
              </a:spcAft>
            </a:pPr>
            <a:r>
              <a:rPr lang="en-US" sz="2200" dirty="0">
                <a:solidFill>
                  <a:schemeClr val="tx1"/>
                </a:solidFill>
                <a:cs typeface="+mn-cs"/>
              </a:rPr>
              <a:t>Affidavits and Attorney Series Information Reports</a:t>
            </a:r>
          </a:p>
          <a:p>
            <a:pPr indent="-228600" defTabSz="914400">
              <a:lnSpc>
                <a:spcPct val="150000"/>
              </a:lnSpc>
              <a:spcAft>
                <a:spcPts val="600"/>
              </a:spcAft>
            </a:pPr>
            <a:r>
              <a:rPr lang="en-US" sz="2200" dirty="0">
                <a:solidFill>
                  <a:schemeClr val="tx1"/>
                </a:solidFill>
                <a:cs typeface="+mn-cs"/>
              </a:rPr>
              <a:t>Legal technical assistance for restitution cases and related proceedings</a:t>
            </a:r>
          </a:p>
          <a:p>
            <a:pPr defTabSz="914400">
              <a:lnSpc>
                <a:spcPct val="150000"/>
              </a:lnSpc>
              <a:spcAft>
                <a:spcPts val="600"/>
              </a:spcAft>
            </a:pPr>
            <a:r>
              <a:rPr lang="en-US" sz="2200" dirty="0">
                <a:solidFill>
                  <a:schemeClr val="tx1"/>
                </a:solidFill>
                <a:cs typeface="+mn-cs"/>
              </a:rPr>
              <a:t>Handbooks and relevant case law support</a:t>
            </a:r>
          </a:p>
          <a:p>
            <a:pPr defTabSz="914400">
              <a:lnSpc>
                <a:spcPct val="150000"/>
              </a:lnSpc>
              <a:spcAft>
                <a:spcPts val="600"/>
              </a:spcAft>
            </a:pPr>
            <a:r>
              <a:rPr lang="en-US" sz="2200" dirty="0">
                <a:solidFill>
                  <a:schemeClr val="tx1"/>
                </a:solidFill>
                <a:cs typeface="+mn-cs"/>
              </a:rPr>
              <a:t>Therapeutic and expert referrals</a:t>
            </a:r>
          </a:p>
          <a:p>
            <a:pPr defTabSz="914400">
              <a:lnSpc>
                <a:spcPct val="150000"/>
              </a:lnSpc>
              <a:spcAft>
                <a:spcPts val="600"/>
              </a:spcAft>
            </a:pPr>
            <a:r>
              <a:rPr lang="en-US" sz="2200" dirty="0">
                <a:solidFill>
                  <a:schemeClr val="tx1"/>
                </a:solidFill>
                <a:cs typeface="+mn-cs"/>
              </a:rPr>
              <a:t>Legal networks and mentorship support</a:t>
            </a:r>
            <a:endParaRPr lang="en-US" sz="1800" dirty="0">
              <a:solidFill>
                <a:schemeClr val="tx1"/>
              </a:solidFill>
              <a:cs typeface="+mn-cs"/>
            </a:endParaRPr>
          </a:p>
        </p:txBody>
      </p:sp>
      <p:pic>
        <p:nvPicPr>
          <p:cNvPr id="9" name="Graphic 8" descr="Scales of justice">
            <a:extLst>
              <a:ext uri="{FF2B5EF4-FFF2-40B4-BE49-F238E27FC236}">
                <a16:creationId xmlns:a16="http://schemas.microsoft.com/office/drawing/2014/main" id="{CB667E5D-E7E1-433D-9FAC-595C7BF8CE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63200" y="4304430"/>
            <a:ext cx="1828800" cy="1828800"/>
          </a:xfrm>
          <a:prstGeom prst="rect">
            <a:avLst/>
          </a:prstGeom>
        </p:spPr>
      </p:pic>
      <p:sp>
        <p:nvSpPr>
          <p:cNvPr id="10" name="Rectangle 9">
            <a:extLst>
              <a:ext uri="{FF2B5EF4-FFF2-40B4-BE49-F238E27FC236}">
                <a16:creationId xmlns:a16="http://schemas.microsoft.com/office/drawing/2014/main" id="{C3CDF832-D8B6-4B6F-9849-5FF816BFDEF1}"/>
              </a:ext>
            </a:extLst>
          </p:cNvPr>
          <p:cNvSpPr/>
          <p:nvPr/>
        </p:nvSpPr>
        <p:spPr>
          <a:xfrm>
            <a:off x="6137832" y="6479974"/>
            <a:ext cx="6096000" cy="261610"/>
          </a:xfrm>
          <a:prstGeom prst="rect">
            <a:avLst/>
          </a:prstGeom>
        </p:spPr>
        <p:txBody>
          <a:bodyPr>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3869024676"/>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881" y="292686"/>
            <a:ext cx="11875324" cy="1325563"/>
          </a:xfrm>
        </p:spPr>
        <p:txBody>
          <a:bodyPr vert="horz" lIns="91440" tIns="45720" rIns="91440" bIns="45720" rtlCol="0" anchor="ctr">
            <a:normAutofit/>
          </a:bodyPr>
          <a:lstStyle/>
          <a:p>
            <a:pPr defTabSz="914400"/>
            <a:r>
              <a:rPr lang="en-US" sz="3600" dirty="0">
                <a:solidFill>
                  <a:schemeClr val="accent2"/>
                </a:solidFill>
              </a:rPr>
              <a:t>Legal Technical Assistance: Explanation of Child Victim Identification Program &amp; CyberTipline Reports  </a:t>
            </a:r>
          </a:p>
        </p:txBody>
      </p:sp>
      <p:sp>
        <p:nvSpPr>
          <p:cNvPr id="3" name="Content Placeholder 2">
            <a:extLst>
              <a:ext uri="{FF2B5EF4-FFF2-40B4-BE49-F238E27FC236}">
                <a16:creationId xmlns:a16="http://schemas.microsoft.com/office/drawing/2014/main" id="{EA54B8A4-76F2-4FB5-88B6-A83444488257}"/>
              </a:ext>
            </a:extLst>
          </p:cNvPr>
          <p:cNvSpPr>
            <a:spLocks noGrp="1"/>
          </p:cNvSpPr>
          <p:nvPr>
            <p:ph idx="4294967295"/>
          </p:nvPr>
        </p:nvSpPr>
        <p:spPr>
          <a:xfrm>
            <a:off x="435965" y="2128887"/>
            <a:ext cx="11403734" cy="4351087"/>
          </a:xfrm>
        </p:spPr>
        <p:txBody>
          <a:bodyPr vert="horz" lIns="91440" tIns="45720" rIns="91440" bIns="45720" rtlCol="0" anchor="t">
            <a:normAutofit/>
          </a:bodyPr>
          <a:lstStyle/>
          <a:p>
            <a:pPr indent="-228600" defTabSz="914400">
              <a:spcAft>
                <a:spcPts val="600"/>
              </a:spcAft>
            </a:pPr>
            <a:r>
              <a:rPr lang="en-US" sz="2200" dirty="0">
                <a:solidFill>
                  <a:schemeClr val="tx1"/>
                </a:solidFill>
                <a:cs typeface="+mn-cs"/>
              </a:rPr>
              <a:t>NCMEC’s Child Victim Identification Program and CyberTipline reports and how these programs track distribution of your client’s images</a:t>
            </a:r>
          </a:p>
          <a:p>
            <a:pPr indent="-228600" defTabSz="914400">
              <a:spcAft>
                <a:spcPts val="600"/>
              </a:spcAft>
            </a:pPr>
            <a:r>
              <a:rPr lang="en-US" sz="2200" dirty="0">
                <a:solidFill>
                  <a:schemeClr val="tx1"/>
                </a:solidFill>
                <a:cs typeface="+mn-cs"/>
              </a:rPr>
              <a:t>Series names, including situations where series has been renamed, split, and/or contains multiple child victims</a:t>
            </a:r>
          </a:p>
          <a:p>
            <a:pPr indent="-228600" defTabSz="914400">
              <a:spcAft>
                <a:spcPts val="600"/>
              </a:spcAft>
            </a:pPr>
            <a:r>
              <a:rPr lang="en-US" sz="2200" dirty="0">
                <a:solidFill>
                  <a:schemeClr val="tx1"/>
                </a:solidFill>
                <a:cs typeface="+mn-cs"/>
              </a:rPr>
              <a:t>Notification process when distribution occurs, including federal agencies involved and how to register to receive notifications on your client’s behalf</a:t>
            </a:r>
          </a:p>
          <a:p>
            <a:pPr indent="-228600" defTabSz="914400">
              <a:lnSpc>
                <a:spcPct val="90000"/>
              </a:lnSpc>
              <a:spcAft>
                <a:spcPts val="600"/>
              </a:spcAft>
            </a:pPr>
            <a:endParaRPr lang="en-US" sz="2200" dirty="0">
              <a:solidFill>
                <a:schemeClr val="tx1"/>
              </a:solidFill>
              <a:cs typeface="+mn-cs"/>
            </a:endParaRPr>
          </a:p>
          <a:p>
            <a:pPr indent="-228600" defTabSz="914400">
              <a:lnSpc>
                <a:spcPct val="90000"/>
              </a:lnSpc>
              <a:spcAft>
                <a:spcPts val="600"/>
              </a:spcAft>
            </a:pPr>
            <a:endParaRPr lang="en-US" sz="2200" dirty="0">
              <a:solidFill>
                <a:schemeClr val="tx1"/>
              </a:solidFill>
              <a:cs typeface="+mn-cs"/>
            </a:endParaRPr>
          </a:p>
          <a:p>
            <a:pPr indent="-228600" defTabSz="914400">
              <a:lnSpc>
                <a:spcPct val="90000"/>
              </a:lnSpc>
              <a:spcAft>
                <a:spcPts val="600"/>
              </a:spcAft>
            </a:pPr>
            <a:endParaRPr lang="en-US" sz="1800" dirty="0">
              <a:solidFill>
                <a:schemeClr val="tx1"/>
              </a:solidFill>
              <a:cs typeface="+mn-cs"/>
            </a:endParaRPr>
          </a:p>
          <a:p>
            <a:pPr indent="-228600" defTabSz="914400">
              <a:lnSpc>
                <a:spcPct val="90000"/>
              </a:lnSpc>
              <a:spcAft>
                <a:spcPts val="600"/>
              </a:spcAft>
            </a:pPr>
            <a:endParaRPr lang="en-US" sz="1800" dirty="0">
              <a:solidFill>
                <a:schemeClr val="tx1"/>
              </a:solidFill>
              <a:cs typeface="+mn-cs"/>
            </a:endParaRPr>
          </a:p>
        </p:txBody>
      </p:sp>
      <p:pic>
        <p:nvPicPr>
          <p:cNvPr id="9" name="Graphic 8" descr="Scales of justice">
            <a:extLst>
              <a:ext uri="{FF2B5EF4-FFF2-40B4-BE49-F238E27FC236}">
                <a16:creationId xmlns:a16="http://schemas.microsoft.com/office/drawing/2014/main" id="{CB667E5D-E7E1-433D-9FAC-595C7BF8CE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63200" y="4304430"/>
            <a:ext cx="1828800" cy="1828800"/>
          </a:xfrm>
          <a:prstGeom prst="rect">
            <a:avLst/>
          </a:prstGeom>
        </p:spPr>
      </p:pic>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903752968"/>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881" y="292686"/>
            <a:ext cx="11875324" cy="1325563"/>
          </a:xfrm>
        </p:spPr>
        <p:txBody>
          <a:bodyPr vert="horz" lIns="91440" tIns="45720" rIns="91440" bIns="45720" rtlCol="0" anchor="ctr">
            <a:normAutofit/>
          </a:bodyPr>
          <a:lstStyle/>
          <a:p>
            <a:pPr defTabSz="914400"/>
            <a:r>
              <a:rPr lang="en-US" sz="3600" dirty="0">
                <a:solidFill>
                  <a:schemeClr val="accent2"/>
                </a:solidFill>
              </a:rPr>
              <a:t>Legal Technical Assistance: Affidavits and Attorney Series Information Reports  </a:t>
            </a:r>
          </a:p>
        </p:txBody>
      </p:sp>
      <p:sp>
        <p:nvSpPr>
          <p:cNvPr id="3" name="Content Placeholder 2">
            <a:extLst>
              <a:ext uri="{FF2B5EF4-FFF2-40B4-BE49-F238E27FC236}">
                <a16:creationId xmlns:a16="http://schemas.microsoft.com/office/drawing/2014/main" id="{EA54B8A4-76F2-4FB5-88B6-A83444488257}"/>
              </a:ext>
            </a:extLst>
          </p:cNvPr>
          <p:cNvSpPr>
            <a:spLocks noGrp="1"/>
          </p:cNvSpPr>
          <p:nvPr>
            <p:ph idx="4294967295"/>
          </p:nvPr>
        </p:nvSpPr>
        <p:spPr>
          <a:xfrm>
            <a:off x="435965" y="2128887"/>
            <a:ext cx="11403734" cy="4351087"/>
          </a:xfrm>
        </p:spPr>
        <p:txBody>
          <a:bodyPr vert="horz" lIns="91440" tIns="45720" rIns="91440" bIns="45720" rtlCol="0" anchor="t">
            <a:normAutofit/>
          </a:bodyPr>
          <a:lstStyle/>
          <a:p>
            <a:pPr marL="0" indent="0" defTabSz="914400">
              <a:lnSpc>
                <a:spcPct val="90000"/>
              </a:lnSpc>
              <a:spcAft>
                <a:spcPts val="600"/>
              </a:spcAft>
              <a:buNone/>
            </a:pPr>
            <a:r>
              <a:rPr lang="en-US" sz="2200" dirty="0">
                <a:solidFill>
                  <a:schemeClr val="tx1"/>
                </a:solidFill>
                <a:cs typeface="+mn-cs"/>
              </a:rPr>
              <a:t>NCMEC can provide 2 core documents to retained counsel relating to client’s CSAI distribution:</a:t>
            </a:r>
          </a:p>
          <a:p>
            <a:pPr marL="0" indent="0" defTabSz="914400">
              <a:lnSpc>
                <a:spcPct val="90000"/>
              </a:lnSpc>
              <a:spcAft>
                <a:spcPts val="600"/>
              </a:spcAft>
              <a:buNone/>
            </a:pPr>
            <a:endParaRPr lang="en-US" sz="2200" dirty="0">
              <a:solidFill>
                <a:schemeClr val="tx1"/>
              </a:solidFill>
              <a:cs typeface="+mn-cs"/>
            </a:endParaRPr>
          </a:p>
          <a:p>
            <a:pPr defTabSz="914400">
              <a:lnSpc>
                <a:spcPct val="150000"/>
              </a:lnSpc>
              <a:spcAft>
                <a:spcPts val="600"/>
              </a:spcAft>
            </a:pPr>
            <a:r>
              <a:rPr lang="en-US" sz="2200" dirty="0">
                <a:solidFill>
                  <a:schemeClr val="tx1"/>
                </a:solidFill>
                <a:cs typeface="+mn-cs"/>
              </a:rPr>
              <a:t>Affidavit of active federal prosecutions in which client’s CSAI was distributed</a:t>
            </a:r>
          </a:p>
          <a:p>
            <a:pPr defTabSz="914400">
              <a:spcAft>
                <a:spcPts val="600"/>
              </a:spcAft>
            </a:pPr>
            <a:r>
              <a:rPr lang="en-US" sz="2200" dirty="0">
                <a:solidFill>
                  <a:schemeClr val="tx1"/>
                </a:solidFill>
                <a:cs typeface="+mn-cs"/>
              </a:rPr>
              <a:t>Attorney Series Information Report containing historical background relating to client’s CSAI distribution</a:t>
            </a:r>
            <a:endParaRPr lang="en-US" sz="1800" dirty="0">
              <a:solidFill>
                <a:schemeClr val="tx1"/>
              </a:solidFill>
              <a:cs typeface="+mn-cs"/>
            </a:endParaRPr>
          </a:p>
        </p:txBody>
      </p:sp>
      <p:pic>
        <p:nvPicPr>
          <p:cNvPr id="9" name="Graphic 8" descr="Scales of justice">
            <a:extLst>
              <a:ext uri="{FF2B5EF4-FFF2-40B4-BE49-F238E27FC236}">
                <a16:creationId xmlns:a16="http://schemas.microsoft.com/office/drawing/2014/main" id="{CB667E5D-E7E1-433D-9FAC-595C7BF8CE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88450" y="4304430"/>
            <a:ext cx="1828800" cy="1828800"/>
          </a:xfrm>
          <a:prstGeom prst="rect">
            <a:avLst/>
          </a:prstGeom>
        </p:spPr>
      </p:pic>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2170527302"/>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pic>
        <p:nvPicPr>
          <p:cNvPr id="5" name="Picture 4">
            <a:extLst>
              <a:ext uri="{FF2B5EF4-FFF2-40B4-BE49-F238E27FC236}">
                <a16:creationId xmlns:a16="http://schemas.microsoft.com/office/drawing/2014/main" id="{F1244E93-2F66-49AD-8BF5-314CBA694353}"/>
              </a:ext>
            </a:extLst>
          </p:cNvPr>
          <p:cNvPicPr>
            <a:picLocks noChangeAspect="1"/>
          </p:cNvPicPr>
          <p:nvPr/>
        </p:nvPicPr>
        <p:blipFill>
          <a:blip r:embed="rId2"/>
          <a:stretch>
            <a:fillRect/>
          </a:stretch>
        </p:blipFill>
        <p:spPr>
          <a:xfrm>
            <a:off x="1" y="0"/>
            <a:ext cx="10848814" cy="6479975"/>
          </a:xfrm>
          <a:prstGeom prst="rect">
            <a:avLst/>
          </a:prstGeom>
        </p:spPr>
      </p:pic>
    </p:spTree>
    <p:extLst>
      <p:ext uri="{BB962C8B-B14F-4D97-AF65-F5344CB8AC3E}">
        <p14:creationId xmlns:p14="http://schemas.microsoft.com/office/powerpoint/2010/main" val="1385538456"/>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pic>
        <p:nvPicPr>
          <p:cNvPr id="3" name="Picture 2">
            <a:extLst>
              <a:ext uri="{FF2B5EF4-FFF2-40B4-BE49-F238E27FC236}">
                <a16:creationId xmlns:a16="http://schemas.microsoft.com/office/drawing/2014/main" id="{31EC5AA8-EF80-40FF-9A5A-9DF2ADF449A1}"/>
              </a:ext>
            </a:extLst>
          </p:cNvPr>
          <p:cNvPicPr>
            <a:picLocks noChangeAspect="1"/>
          </p:cNvPicPr>
          <p:nvPr/>
        </p:nvPicPr>
        <p:blipFill>
          <a:blip r:embed="rId2"/>
          <a:stretch>
            <a:fillRect/>
          </a:stretch>
        </p:blipFill>
        <p:spPr>
          <a:xfrm>
            <a:off x="111841" y="792275"/>
            <a:ext cx="10693831" cy="5687700"/>
          </a:xfrm>
          <a:prstGeom prst="rect">
            <a:avLst/>
          </a:prstGeom>
        </p:spPr>
      </p:pic>
      <p:pic>
        <p:nvPicPr>
          <p:cNvPr id="5" name="Picture 4">
            <a:extLst>
              <a:ext uri="{FF2B5EF4-FFF2-40B4-BE49-F238E27FC236}">
                <a16:creationId xmlns:a16="http://schemas.microsoft.com/office/drawing/2014/main" id="{139BBDA9-3D08-491D-BFEA-8457DED99993}"/>
              </a:ext>
            </a:extLst>
          </p:cNvPr>
          <p:cNvPicPr>
            <a:picLocks noChangeAspect="1"/>
          </p:cNvPicPr>
          <p:nvPr/>
        </p:nvPicPr>
        <p:blipFill>
          <a:blip r:embed="rId3"/>
          <a:stretch>
            <a:fillRect/>
          </a:stretch>
        </p:blipFill>
        <p:spPr>
          <a:xfrm>
            <a:off x="111841" y="0"/>
            <a:ext cx="10693831" cy="792275"/>
          </a:xfrm>
          <a:prstGeom prst="rect">
            <a:avLst/>
          </a:prstGeom>
        </p:spPr>
      </p:pic>
    </p:spTree>
    <p:extLst>
      <p:ext uri="{BB962C8B-B14F-4D97-AF65-F5344CB8AC3E}">
        <p14:creationId xmlns:p14="http://schemas.microsoft.com/office/powerpoint/2010/main" val="494640964"/>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pic>
        <p:nvPicPr>
          <p:cNvPr id="7" name="Picture 6">
            <a:extLst>
              <a:ext uri="{FF2B5EF4-FFF2-40B4-BE49-F238E27FC236}">
                <a16:creationId xmlns:a16="http://schemas.microsoft.com/office/drawing/2014/main" id="{3AFC386B-CF49-4342-97D7-AADF1F79FA5F}"/>
              </a:ext>
            </a:extLst>
          </p:cNvPr>
          <p:cNvPicPr>
            <a:picLocks noChangeAspect="1"/>
          </p:cNvPicPr>
          <p:nvPr/>
        </p:nvPicPr>
        <p:blipFill>
          <a:blip r:embed="rId2"/>
          <a:stretch>
            <a:fillRect/>
          </a:stretch>
        </p:blipFill>
        <p:spPr>
          <a:xfrm>
            <a:off x="0" y="1"/>
            <a:ext cx="10759043" cy="6479974"/>
          </a:xfrm>
          <a:prstGeom prst="rect">
            <a:avLst/>
          </a:prstGeom>
        </p:spPr>
      </p:pic>
    </p:spTree>
    <p:extLst>
      <p:ext uri="{BB962C8B-B14F-4D97-AF65-F5344CB8AC3E}">
        <p14:creationId xmlns:p14="http://schemas.microsoft.com/office/powerpoint/2010/main" val="163990167"/>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pic>
        <p:nvPicPr>
          <p:cNvPr id="3" name="Picture 2">
            <a:extLst>
              <a:ext uri="{FF2B5EF4-FFF2-40B4-BE49-F238E27FC236}">
                <a16:creationId xmlns:a16="http://schemas.microsoft.com/office/drawing/2014/main" id="{BCEB5B92-6E49-4CB3-9182-0E36B4115618}"/>
              </a:ext>
            </a:extLst>
          </p:cNvPr>
          <p:cNvPicPr>
            <a:picLocks noChangeAspect="1"/>
          </p:cNvPicPr>
          <p:nvPr/>
        </p:nvPicPr>
        <p:blipFill>
          <a:blip r:embed="rId2"/>
          <a:stretch>
            <a:fillRect/>
          </a:stretch>
        </p:blipFill>
        <p:spPr>
          <a:xfrm>
            <a:off x="1" y="0"/>
            <a:ext cx="10941802" cy="6479975"/>
          </a:xfrm>
          <a:prstGeom prst="rect">
            <a:avLst/>
          </a:prstGeom>
        </p:spPr>
      </p:pic>
    </p:spTree>
    <p:extLst>
      <p:ext uri="{BB962C8B-B14F-4D97-AF65-F5344CB8AC3E}">
        <p14:creationId xmlns:p14="http://schemas.microsoft.com/office/powerpoint/2010/main" val="685707415"/>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9B24DD-022F-4D85-AC4C-74CB369B06E2}"/>
              </a:ext>
            </a:extLst>
          </p:cNvPr>
          <p:cNvSpPr>
            <a:spLocks noGrp="1"/>
          </p:cNvSpPr>
          <p:nvPr>
            <p:ph type="title"/>
          </p:nvPr>
        </p:nvSpPr>
        <p:spPr/>
        <p:txBody>
          <a:bodyPr>
            <a:normAutofit/>
          </a:bodyPr>
          <a:lstStyle/>
          <a:p>
            <a:r>
              <a:rPr lang="en-US" sz="3600" b="1" dirty="0">
                <a:solidFill>
                  <a:schemeClr val="accent2"/>
                </a:solidFill>
                <a:cs typeface="Times New Roman" panose="02020603050405020304" pitchFamily="18" charset="0"/>
              </a:rPr>
              <a:t>BEFORE WE BEGIN</a:t>
            </a:r>
          </a:p>
        </p:txBody>
      </p:sp>
      <p:sp>
        <p:nvSpPr>
          <p:cNvPr id="6" name="TextBox 5">
            <a:extLst>
              <a:ext uri="{FF2B5EF4-FFF2-40B4-BE49-F238E27FC236}">
                <a16:creationId xmlns:a16="http://schemas.microsoft.com/office/drawing/2014/main" id="{9984A26C-F2BB-4AE0-B3E0-137AE1CB2354}"/>
              </a:ext>
            </a:extLst>
          </p:cNvPr>
          <p:cNvSpPr txBox="1"/>
          <p:nvPr/>
        </p:nvSpPr>
        <p:spPr>
          <a:xfrm>
            <a:off x="6096000" y="6435993"/>
            <a:ext cx="5938564" cy="261610"/>
          </a:xfrm>
          <a:prstGeom prst="rect">
            <a:avLst/>
          </a:prstGeom>
          <a:noFill/>
        </p:spPr>
        <p:txBody>
          <a:bodyPr wrap="square" rtlCol="0">
            <a:spAutoFit/>
          </a:bodyPr>
          <a:lstStyle/>
          <a:p>
            <a:r>
              <a:rPr lang="en-US" sz="1100" b="1" dirty="0"/>
              <a:t>Please do not reproduce or distribute without the written authorization of NCMEC.</a:t>
            </a:r>
          </a:p>
        </p:txBody>
      </p:sp>
      <p:sp>
        <p:nvSpPr>
          <p:cNvPr id="2" name="Content Placeholder 1">
            <a:extLst>
              <a:ext uri="{FF2B5EF4-FFF2-40B4-BE49-F238E27FC236}">
                <a16:creationId xmlns:a16="http://schemas.microsoft.com/office/drawing/2014/main" id="{1A91C119-B8C6-441B-A2B3-9EC318F76F8B}"/>
              </a:ext>
            </a:extLst>
          </p:cNvPr>
          <p:cNvSpPr>
            <a:spLocks noGrp="1"/>
          </p:cNvSpPr>
          <p:nvPr>
            <p:ph idx="1"/>
          </p:nvPr>
        </p:nvSpPr>
        <p:spPr>
          <a:xfrm>
            <a:off x="838200" y="1862051"/>
            <a:ext cx="10515600" cy="5267114"/>
          </a:xfrm>
        </p:spPr>
        <p:txBody>
          <a:bodyPr/>
          <a:lstStyle/>
          <a:p>
            <a:pPr marL="0" indent="0" algn="ctr">
              <a:buNone/>
            </a:pPr>
            <a:r>
              <a:rPr lang="en-US" sz="2200" dirty="0">
                <a:latin typeface="Century Gothic" panose="020B0502020202020204" pitchFamily="34" charset="0"/>
              </a:rPr>
              <a:t>This presentation is considered </a:t>
            </a:r>
            <a:r>
              <a:rPr lang="en-US" sz="2200" b="1" dirty="0">
                <a:latin typeface="Century Gothic" panose="020B0502020202020204" pitchFamily="34" charset="0"/>
              </a:rPr>
              <a:t>confidential NCMEC material</a:t>
            </a:r>
            <a:r>
              <a:rPr lang="en-US" sz="2200" dirty="0">
                <a:latin typeface="Century Gothic" panose="020B0502020202020204" pitchFamily="34" charset="0"/>
              </a:rPr>
              <a:t> and is intended only for legal professionals dedicated to representing victims.</a:t>
            </a:r>
            <a:endParaRPr lang="en-US" sz="2200" b="1" dirty="0">
              <a:latin typeface="Century Gothic" panose="020B0502020202020204" pitchFamily="34" charset="0"/>
            </a:endParaRPr>
          </a:p>
          <a:p>
            <a:pPr marL="0" indent="0" algn="ctr">
              <a:buNone/>
            </a:pPr>
            <a:endParaRPr lang="en-US" sz="2200" dirty="0">
              <a:latin typeface="Century Gothic" panose="020B0502020202020204" pitchFamily="34" charset="0"/>
            </a:endParaRPr>
          </a:p>
          <a:p>
            <a:pPr marL="0" indent="0" algn="ctr">
              <a:buNone/>
            </a:pPr>
            <a:r>
              <a:rPr lang="en-US" sz="2200" b="1" dirty="0">
                <a:latin typeface="Century Gothic" panose="020B0502020202020204" pitchFamily="34" charset="0"/>
              </a:rPr>
              <a:t>Please do not share, photograph or reproduce information contained in this presentation.  </a:t>
            </a:r>
            <a:r>
              <a:rPr lang="en-US" sz="2200" dirty="0">
                <a:latin typeface="Century Gothic" panose="020B0502020202020204" pitchFamily="34" charset="0"/>
              </a:rPr>
              <a:t>NCMEC is happy to work with you to ensure you have the information you need from this presentation to support your work.</a:t>
            </a:r>
          </a:p>
          <a:p>
            <a:pPr marL="0" indent="0" algn="ctr">
              <a:buNone/>
            </a:pPr>
            <a:endParaRPr lang="en-US" sz="2200" dirty="0">
              <a:latin typeface="Century Gothic" panose="020B0502020202020204" pitchFamily="34" charset="0"/>
            </a:endParaRPr>
          </a:p>
          <a:p>
            <a:pPr marL="0" indent="0" algn="ctr">
              <a:buNone/>
            </a:pPr>
            <a:r>
              <a:rPr lang="en-US" sz="2200" dirty="0">
                <a:latin typeface="Century Gothic" panose="020B0502020202020204" pitchFamily="34" charset="0"/>
              </a:rPr>
              <a:t>Thank you for your cooperation</a:t>
            </a:r>
            <a:r>
              <a:rPr lang="en-US" sz="2200" i="1" dirty="0">
                <a:latin typeface="Century Gothic" panose="020B0502020202020204" pitchFamily="34" charset="0"/>
              </a:rPr>
              <a:t>.</a:t>
            </a:r>
          </a:p>
          <a:p>
            <a:pPr>
              <a:lnSpc>
                <a:spcPct val="150000"/>
              </a:lnSpc>
            </a:pPr>
            <a:endParaRPr lang="en-US" dirty="0"/>
          </a:p>
        </p:txBody>
      </p:sp>
    </p:spTree>
    <p:extLst>
      <p:ext uri="{BB962C8B-B14F-4D97-AF65-F5344CB8AC3E}">
        <p14:creationId xmlns:p14="http://schemas.microsoft.com/office/powerpoint/2010/main" val="334026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881" y="90301"/>
            <a:ext cx="11637818" cy="1325563"/>
          </a:xfrm>
        </p:spPr>
        <p:txBody>
          <a:bodyPr vert="horz" lIns="91440" tIns="45720" rIns="91440" bIns="45720" rtlCol="0" anchor="ctr">
            <a:normAutofit fontScale="90000"/>
          </a:bodyPr>
          <a:lstStyle/>
          <a:p>
            <a:pPr defTabSz="914400"/>
            <a:r>
              <a:rPr lang="en-US" sz="3600" dirty="0">
                <a:solidFill>
                  <a:schemeClr val="accent2"/>
                </a:solidFill>
              </a:rPr>
              <a:t>Legal Technical Assistance: New Legal Trends, Legislative Opportunities, Attorney Handbook, Attorney Network</a:t>
            </a:r>
          </a:p>
        </p:txBody>
      </p:sp>
      <p:sp>
        <p:nvSpPr>
          <p:cNvPr id="3" name="Content Placeholder 2">
            <a:extLst>
              <a:ext uri="{FF2B5EF4-FFF2-40B4-BE49-F238E27FC236}">
                <a16:creationId xmlns:a16="http://schemas.microsoft.com/office/drawing/2014/main" id="{EA54B8A4-76F2-4FB5-88B6-A83444488257}"/>
              </a:ext>
            </a:extLst>
          </p:cNvPr>
          <p:cNvSpPr>
            <a:spLocks noGrp="1"/>
          </p:cNvSpPr>
          <p:nvPr>
            <p:ph idx="4294967295"/>
          </p:nvPr>
        </p:nvSpPr>
        <p:spPr>
          <a:xfrm>
            <a:off x="201881" y="1945748"/>
            <a:ext cx="11403734" cy="4351087"/>
          </a:xfrm>
        </p:spPr>
        <p:txBody>
          <a:bodyPr vert="horz" lIns="91440" tIns="45720" rIns="91440" bIns="45720" rtlCol="0" anchor="t">
            <a:normAutofit/>
          </a:bodyPr>
          <a:lstStyle/>
          <a:p>
            <a:pPr indent="-228600" defTabSz="914400">
              <a:spcAft>
                <a:spcPts val="600"/>
              </a:spcAft>
            </a:pPr>
            <a:r>
              <a:rPr lang="en-US" sz="2200" dirty="0">
                <a:solidFill>
                  <a:schemeClr val="tx1"/>
                </a:solidFill>
                <a:cs typeface="+mn-cs"/>
              </a:rPr>
              <a:t>Trends relating to emerging case law, including impact of Amy, Vicky, and Andy Act (clarifying determination of restitution for CSAI victims) and alternative legal measures under DMCA</a:t>
            </a:r>
          </a:p>
          <a:p>
            <a:pPr indent="-228600" defTabSz="914400">
              <a:spcAft>
                <a:spcPts val="600"/>
              </a:spcAft>
            </a:pPr>
            <a:r>
              <a:rPr lang="en-US" sz="2200" dirty="0">
                <a:solidFill>
                  <a:schemeClr val="tx1"/>
                </a:solidFill>
                <a:cs typeface="+mn-cs"/>
              </a:rPr>
              <a:t>Tracking federal and state legislative initiatives relating to restitution and other legal and statutory issues relating to CSAI victims</a:t>
            </a:r>
          </a:p>
          <a:p>
            <a:pPr indent="-228600" defTabSz="914400">
              <a:spcAft>
                <a:spcPts val="600"/>
              </a:spcAft>
            </a:pPr>
            <a:r>
              <a:rPr lang="en-US" sz="2200" dirty="0">
                <a:solidFill>
                  <a:schemeClr val="tx1"/>
                </a:solidFill>
              </a:rPr>
              <a:t>Issuance of Attorney Handbook on CSAI </a:t>
            </a:r>
            <a:r>
              <a:rPr lang="en-US" sz="2200">
                <a:solidFill>
                  <a:schemeClr val="tx1"/>
                </a:solidFill>
              </a:rPr>
              <a:t>Restitution </a:t>
            </a:r>
            <a:endParaRPr lang="en-US" sz="2200">
              <a:solidFill>
                <a:schemeClr val="tx1"/>
              </a:solidFill>
              <a:cs typeface="+mn-cs"/>
            </a:endParaRPr>
          </a:p>
          <a:p>
            <a:pPr defTabSz="914400">
              <a:spcAft>
                <a:spcPts val="600"/>
              </a:spcAft>
            </a:pPr>
            <a:r>
              <a:rPr lang="en-US" sz="2200" dirty="0">
                <a:solidFill>
                  <a:schemeClr val="tx1"/>
                </a:solidFill>
                <a:cs typeface="+mn-cs"/>
              </a:rPr>
              <a:t>Creation of NCMEC Attorney Network to provide mentorship and active attorney referrals for CSAI victims seeking private counsel </a:t>
            </a:r>
          </a:p>
          <a:p>
            <a:pPr indent="-228600" defTabSz="914400">
              <a:lnSpc>
                <a:spcPct val="90000"/>
              </a:lnSpc>
              <a:spcAft>
                <a:spcPts val="600"/>
              </a:spcAft>
            </a:pPr>
            <a:endParaRPr lang="en-US" sz="1800" dirty="0">
              <a:solidFill>
                <a:schemeClr val="tx1"/>
              </a:solidFill>
              <a:cs typeface="+mn-cs"/>
            </a:endParaRPr>
          </a:p>
        </p:txBody>
      </p:sp>
      <p:pic>
        <p:nvPicPr>
          <p:cNvPr id="9" name="Graphic 8" descr="Scales of justice">
            <a:extLst>
              <a:ext uri="{FF2B5EF4-FFF2-40B4-BE49-F238E27FC236}">
                <a16:creationId xmlns:a16="http://schemas.microsoft.com/office/drawing/2014/main" id="{CB667E5D-E7E1-433D-9FAC-595C7BF8CE6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388450" y="4468035"/>
            <a:ext cx="1828800" cy="1828800"/>
          </a:xfrm>
          <a:prstGeom prst="rect">
            <a:avLst/>
          </a:prstGeom>
        </p:spPr>
      </p:pic>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3981954128"/>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881" y="90301"/>
            <a:ext cx="11637818" cy="1325563"/>
          </a:xfrm>
        </p:spPr>
        <p:txBody>
          <a:bodyPr vert="horz" lIns="91440" tIns="45720" rIns="91440" bIns="45720" rtlCol="0" anchor="ctr">
            <a:normAutofit/>
          </a:bodyPr>
          <a:lstStyle/>
          <a:p>
            <a:pPr defTabSz="914400"/>
            <a:r>
              <a:rPr lang="en-US" sz="3600" dirty="0">
                <a:solidFill>
                  <a:schemeClr val="accent2"/>
                </a:solidFill>
              </a:rPr>
              <a:t>Legal Technical Assistance: Attorney Handbook &amp; Related Trainings</a:t>
            </a:r>
          </a:p>
        </p:txBody>
      </p:sp>
      <p:pic>
        <p:nvPicPr>
          <p:cNvPr id="5" name="Content Placeholder 4" descr="Closed book">
            <a:extLst>
              <a:ext uri="{FF2B5EF4-FFF2-40B4-BE49-F238E27FC236}">
                <a16:creationId xmlns:a16="http://schemas.microsoft.com/office/drawing/2014/main" id="{60D5F8F8-D8E7-47AA-A6D8-AE8FE34CDA01}"/>
              </a:ext>
            </a:extLst>
          </p:cNvPr>
          <p:cNvPicPr>
            <a:picLocks noGrp="1" noChangeAspect="1"/>
          </p:cNvPicPr>
          <p:nvPr>
            <p:ph idx="4294967295"/>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31196" y="1625904"/>
            <a:ext cx="914400" cy="914400"/>
          </a:xfrm>
        </p:spPr>
      </p:pic>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pic>
        <p:nvPicPr>
          <p:cNvPr id="7" name="Graphic 6" descr="Lecturer">
            <a:extLst>
              <a:ext uri="{FF2B5EF4-FFF2-40B4-BE49-F238E27FC236}">
                <a16:creationId xmlns:a16="http://schemas.microsoft.com/office/drawing/2014/main" id="{58B3F292-97FC-48BC-8101-47F4E6A4589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31194" y="4639389"/>
            <a:ext cx="914400" cy="914400"/>
          </a:xfrm>
          <a:prstGeom prst="rect">
            <a:avLst/>
          </a:prstGeom>
        </p:spPr>
      </p:pic>
      <p:pic>
        <p:nvPicPr>
          <p:cNvPr id="11" name="Graphic 10" descr="Scales of justice">
            <a:extLst>
              <a:ext uri="{FF2B5EF4-FFF2-40B4-BE49-F238E27FC236}">
                <a16:creationId xmlns:a16="http://schemas.microsoft.com/office/drawing/2014/main" id="{2DA7CAA8-548D-477E-8770-7C0C2505F66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31194" y="5583551"/>
            <a:ext cx="914400" cy="914400"/>
          </a:xfrm>
          <a:prstGeom prst="rect">
            <a:avLst/>
          </a:prstGeom>
        </p:spPr>
      </p:pic>
      <p:sp>
        <p:nvSpPr>
          <p:cNvPr id="12" name="TextBox 11">
            <a:extLst>
              <a:ext uri="{FF2B5EF4-FFF2-40B4-BE49-F238E27FC236}">
                <a16:creationId xmlns:a16="http://schemas.microsoft.com/office/drawing/2014/main" id="{7B3EE26E-5953-4294-9F00-951155F683DB}"/>
              </a:ext>
            </a:extLst>
          </p:cNvPr>
          <p:cNvSpPr txBox="1"/>
          <p:nvPr/>
        </p:nvSpPr>
        <p:spPr>
          <a:xfrm>
            <a:off x="1245596" y="1642348"/>
            <a:ext cx="10594103"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t>Attorney Handbook to be issued in partnership with Jones Day (anticipated publication second half of 2020)</a:t>
            </a:r>
          </a:p>
          <a:p>
            <a:pPr marL="742950" lvl="1" indent="-285750">
              <a:buFont typeface="Arial" panose="020B0604020202020204" pitchFamily="34" charset="0"/>
              <a:buChar char="•"/>
            </a:pPr>
            <a:r>
              <a:rPr lang="en-US" sz="2200" dirty="0"/>
              <a:t>Handbook will cover nuts and bolts of pursuing criminal or civil restitution</a:t>
            </a:r>
          </a:p>
          <a:p>
            <a:pPr marL="742950" lvl="1" indent="-285750">
              <a:buFont typeface="Arial" panose="020B0604020202020204" pitchFamily="34" charset="0"/>
              <a:buChar char="•"/>
            </a:pPr>
            <a:r>
              <a:rPr lang="en-US" sz="2200" dirty="0"/>
              <a:t>Practical guidance on obtaining expert reports and Victim Impact Statements and working with relevant departments of FBI/law enforcement</a:t>
            </a:r>
          </a:p>
          <a:p>
            <a:pPr marL="742950" lvl="1" indent="-285750">
              <a:buFont typeface="Arial" panose="020B0604020202020204" pitchFamily="34" charset="0"/>
              <a:buChar char="•"/>
            </a:pPr>
            <a:r>
              <a:rPr lang="en-US" sz="2200" dirty="0"/>
              <a:t>NCMEC’s role in tracking distribution of CSAI online and supporting survivors</a:t>
            </a:r>
          </a:p>
          <a:p>
            <a:pPr marL="742950" lvl="1" indent="-285750">
              <a:buFont typeface="Arial" panose="020B0604020202020204" pitchFamily="34" charset="0"/>
              <a:buChar char="•"/>
            </a:pPr>
            <a:r>
              <a:rPr lang="en-US" sz="2200" dirty="0"/>
              <a:t>Ancillary legal issues: custodial/family, privacy, online harassment, state victim fund recovery, DMCA, working with tech companies on removal of images</a:t>
            </a:r>
          </a:p>
          <a:p>
            <a:pPr marL="742950" lvl="1"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
        <p:nvSpPr>
          <p:cNvPr id="13" name="TextBox 12">
            <a:extLst>
              <a:ext uri="{FF2B5EF4-FFF2-40B4-BE49-F238E27FC236}">
                <a16:creationId xmlns:a16="http://schemas.microsoft.com/office/drawing/2014/main" id="{BCA962B1-94C2-407D-9628-8CB3DB3900B3}"/>
              </a:ext>
            </a:extLst>
          </p:cNvPr>
          <p:cNvSpPr txBox="1"/>
          <p:nvPr/>
        </p:nvSpPr>
        <p:spPr>
          <a:xfrm>
            <a:off x="1245594" y="4639389"/>
            <a:ext cx="10594103"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In connection with publishing the Attorney Handbook, NCMEC anticipates providing ongoing training, conference presentations, and webinars to legal professionals, as well as victim advocates, prosecutors, therapists, and law enforcement who support victims and families upon recovery and throughout their recovery process</a:t>
            </a:r>
          </a:p>
        </p:txBody>
      </p:sp>
    </p:spTree>
    <p:extLst>
      <p:ext uri="{BB962C8B-B14F-4D97-AF65-F5344CB8AC3E}">
        <p14:creationId xmlns:p14="http://schemas.microsoft.com/office/powerpoint/2010/main" val="2151379442"/>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1881" y="90301"/>
            <a:ext cx="11637818" cy="1325563"/>
          </a:xfrm>
        </p:spPr>
        <p:txBody>
          <a:bodyPr vert="horz" lIns="91440" tIns="45720" rIns="91440" bIns="45720" rtlCol="0" anchor="ctr">
            <a:normAutofit/>
          </a:bodyPr>
          <a:lstStyle/>
          <a:p>
            <a:pPr defTabSz="914400"/>
            <a:r>
              <a:rPr lang="en-US" sz="3600" dirty="0">
                <a:solidFill>
                  <a:schemeClr val="accent2"/>
                </a:solidFill>
              </a:rPr>
              <a:t>Legal Technical Assistance: Attorney Network</a:t>
            </a:r>
          </a:p>
        </p:txBody>
      </p:sp>
      <p:pic>
        <p:nvPicPr>
          <p:cNvPr id="4" name="Content Placeholder 3">
            <a:extLst>
              <a:ext uri="{FF2B5EF4-FFF2-40B4-BE49-F238E27FC236}">
                <a16:creationId xmlns:a16="http://schemas.microsoft.com/office/drawing/2014/main" id="{8BA50B74-5002-461F-86D2-7F1570EAC751}"/>
              </a:ext>
            </a:extLst>
          </p:cNvPr>
          <p:cNvPicPr>
            <a:picLocks noGrp="1" noChangeAspect="1"/>
          </p:cNvPicPr>
          <p:nvPr>
            <p:ph idx="4294967295"/>
          </p:nvPr>
        </p:nvPicPr>
        <p:blipFill>
          <a:blip r:embed="rId2"/>
          <a:stretch>
            <a:fillRect/>
          </a:stretch>
        </p:blipFill>
        <p:spPr>
          <a:xfrm>
            <a:off x="340962" y="1239865"/>
            <a:ext cx="11344760" cy="4866467"/>
          </a:xfrm>
          <a:prstGeom prst="rect">
            <a:avLst/>
          </a:prstGeom>
        </p:spPr>
      </p:pic>
      <p:sp>
        <p:nvSpPr>
          <p:cNvPr id="10" name="Rectangle 9">
            <a:extLst>
              <a:ext uri="{FF2B5EF4-FFF2-40B4-BE49-F238E27FC236}">
                <a16:creationId xmlns:a16="http://schemas.microsoft.com/office/drawing/2014/main" id="{C3CDF832-D8B6-4B6F-9849-5FF816BFDEF1}"/>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1487496501"/>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86029"/>
            <a:ext cx="12192000" cy="887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838200" y="1142011"/>
            <a:ext cx="10515600" cy="1971025"/>
          </a:xfrm>
        </p:spPr>
        <p:txBody>
          <a:bodyPr>
            <a:normAutofit/>
          </a:bodyPr>
          <a:lstStyle/>
          <a:p>
            <a:r>
              <a:rPr lang="en-US" sz="3600" b="1" dirty="0"/>
              <a:t>FINDING &amp; REMOVING CONTENT</a:t>
            </a:r>
          </a:p>
        </p:txBody>
      </p:sp>
    </p:spTree>
    <p:extLst>
      <p:ext uri="{BB962C8B-B14F-4D97-AF65-F5344CB8AC3E}">
        <p14:creationId xmlns:p14="http://schemas.microsoft.com/office/powerpoint/2010/main" val="4114042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4514C-5825-4B2B-B6BB-AAB949965EA6}"/>
              </a:ext>
            </a:extLst>
          </p:cNvPr>
          <p:cNvPicPr>
            <a:picLocks noChangeAspect="1"/>
          </p:cNvPicPr>
          <p:nvPr/>
        </p:nvPicPr>
        <p:blipFill>
          <a:blip r:embed="rId3"/>
          <a:stretch>
            <a:fillRect/>
          </a:stretch>
        </p:blipFill>
        <p:spPr>
          <a:xfrm>
            <a:off x="419100" y="1256940"/>
            <a:ext cx="11353800" cy="4711174"/>
          </a:xfrm>
          <a:prstGeom prst="rect">
            <a:avLst/>
          </a:prstGeom>
        </p:spPr>
      </p:pic>
      <p:sp>
        <p:nvSpPr>
          <p:cNvPr id="3" name="Title 2"/>
          <p:cNvSpPr>
            <a:spLocks noGrp="1"/>
          </p:cNvSpPr>
          <p:nvPr>
            <p:ph type="title"/>
          </p:nvPr>
        </p:nvSpPr>
        <p:spPr/>
        <p:txBody>
          <a:bodyPr>
            <a:normAutofit/>
          </a:bodyPr>
          <a:lstStyle/>
          <a:p>
            <a:r>
              <a:rPr lang="en-US" sz="3600" b="1" dirty="0">
                <a:solidFill>
                  <a:schemeClr val="accent2"/>
                </a:solidFill>
              </a:rPr>
              <a:t>GET HELP NOW: REPORTING</a:t>
            </a:r>
          </a:p>
        </p:txBody>
      </p:sp>
      <p:sp>
        <p:nvSpPr>
          <p:cNvPr id="2" name="Oval 1"/>
          <p:cNvSpPr/>
          <p:nvPr/>
        </p:nvSpPr>
        <p:spPr>
          <a:xfrm>
            <a:off x="2871478" y="1703252"/>
            <a:ext cx="1056503" cy="344444"/>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ITC Avant Garde Std Bk"/>
              <a:ea typeface="+mn-ea"/>
              <a:cs typeface="+mn-cs"/>
            </a:endParaRPr>
          </a:p>
        </p:txBody>
      </p:sp>
      <p:sp>
        <p:nvSpPr>
          <p:cNvPr id="5" name="TextBox 4">
            <a:extLst>
              <a:ext uri="{FF2B5EF4-FFF2-40B4-BE49-F238E27FC236}">
                <a16:creationId xmlns:a16="http://schemas.microsoft.com/office/drawing/2014/main" id="{7CED8861-33F9-44AE-953E-6B118252D83E}"/>
              </a:ext>
            </a:extLst>
          </p:cNvPr>
          <p:cNvSpPr txBox="1"/>
          <p:nvPr/>
        </p:nvSpPr>
        <p:spPr>
          <a:xfrm>
            <a:off x="2108874" y="5968114"/>
            <a:ext cx="7974252" cy="584775"/>
          </a:xfrm>
          <a:prstGeom prst="rect">
            <a:avLst/>
          </a:prstGeom>
          <a:ln>
            <a:solidFill>
              <a:schemeClr val="tx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414042"/>
                </a:solidFill>
                <a:effectLst>
                  <a:outerShdw blurRad="38100" dist="19050" dir="2700000" algn="tl" rotWithShape="0">
                    <a:srgbClr val="414042">
                      <a:alpha val="40000"/>
                    </a:srgbClr>
                  </a:outerShdw>
                </a:effectLst>
                <a:uLnTx/>
                <a:uFillTx/>
                <a:latin typeface="ITC Avant Garde Std Md"/>
                <a:ea typeface="+mn-ea"/>
                <a:cs typeface="+mn-cs"/>
              </a:rPr>
              <a:t>missingkids.org/gethelpnow</a:t>
            </a:r>
          </a:p>
        </p:txBody>
      </p:sp>
    </p:spTree>
    <p:extLst>
      <p:ext uri="{BB962C8B-B14F-4D97-AF65-F5344CB8AC3E}">
        <p14:creationId xmlns:p14="http://schemas.microsoft.com/office/powerpoint/2010/main" val="532096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C1B9E7-6C01-4A9B-8D10-5D31AC64214C}"/>
              </a:ext>
            </a:extLst>
          </p:cNvPr>
          <p:cNvPicPr>
            <a:picLocks noChangeAspect="1"/>
          </p:cNvPicPr>
          <p:nvPr/>
        </p:nvPicPr>
        <p:blipFill>
          <a:blip r:embed="rId3"/>
          <a:stretch>
            <a:fillRect/>
          </a:stretch>
        </p:blipFill>
        <p:spPr>
          <a:xfrm>
            <a:off x="471905" y="732768"/>
            <a:ext cx="11044234" cy="4839823"/>
          </a:xfrm>
          <a:prstGeom prst="rect">
            <a:avLst/>
          </a:prstGeom>
        </p:spPr>
      </p:pic>
      <p:sp>
        <p:nvSpPr>
          <p:cNvPr id="3" name="Title 2"/>
          <p:cNvSpPr>
            <a:spLocks noGrp="1"/>
          </p:cNvSpPr>
          <p:nvPr>
            <p:ph type="title"/>
          </p:nvPr>
        </p:nvSpPr>
        <p:spPr>
          <a:xfrm>
            <a:off x="1000539" y="-181632"/>
            <a:ext cx="10515600" cy="914400"/>
          </a:xfrm>
        </p:spPr>
        <p:txBody>
          <a:bodyPr>
            <a:normAutofit/>
          </a:bodyPr>
          <a:lstStyle/>
          <a:p>
            <a:r>
              <a:rPr lang="en-US" sz="3600" b="1" dirty="0">
                <a:solidFill>
                  <a:schemeClr val="accent2"/>
                </a:solidFill>
              </a:rPr>
              <a:t>GET HELP NOW: REMOVING CONTENT</a:t>
            </a:r>
          </a:p>
        </p:txBody>
      </p:sp>
      <p:sp>
        <p:nvSpPr>
          <p:cNvPr id="9" name="Oval 8">
            <a:extLst>
              <a:ext uri="{FF2B5EF4-FFF2-40B4-BE49-F238E27FC236}">
                <a16:creationId xmlns:a16="http://schemas.microsoft.com/office/drawing/2014/main" id="{A02ED876-5F05-4CF5-AE72-BB8356348AD6}"/>
              </a:ext>
            </a:extLst>
          </p:cNvPr>
          <p:cNvSpPr/>
          <p:nvPr/>
        </p:nvSpPr>
        <p:spPr>
          <a:xfrm>
            <a:off x="2738205" y="1437845"/>
            <a:ext cx="2019420" cy="418646"/>
          </a:xfrm>
          <a:prstGeom prst="ellipse">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ITC Avant Garde Std Bk"/>
            </a:endParaRPr>
          </a:p>
        </p:txBody>
      </p:sp>
      <p:sp>
        <p:nvSpPr>
          <p:cNvPr id="6" name="TextBox 5">
            <a:extLst/>
          </p:cNvPr>
          <p:cNvSpPr txBox="1"/>
          <p:nvPr/>
        </p:nvSpPr>
        <p:spPr>
          <a:xfrm>
            <a:off x="185350" y="5699039"/>
            <a:ext cx="11726563" cy="584775"/>
          </a:xfrm>
          <a:prstGeom prst="rect">
            <a:avLst/>
          </a:prstGeom>
          <a:ln>
            <a:solidFill>
              <a:schemeClr val="tx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dirty="0">
                <a:ln w="0"/>
                <a:solidFill>
                  <a:schemeClr val="tx1"/>
                </a:solidFill>
                <a:effectLst>
                  <a:outerShdw blurRad="38100" dist="19050" dir="2700000" algn="tl" rotWithShape="0">
                    <a:schemeClr val="dk1">
                      <a:alpha val="40000"/>
                    </a:schemeClr>
                  </a:outerShdw>
                </a:effectLst>
              </a:rPr>
              <a:t>missingkids.org/gethelpnow/isyourexplicitcontentoutthere</a:t>
            </a:r>
          </a:p>
        </p:txBody>
      </p:sp>
    </p:spTree>
    <p:extLst>
      <p:ext uri="{BB962C8B-B14F-4D97-AF65-F5344CB8AC3E}">
        <p14:creationId xmlns:p14="http://schemas.microsoft.com/office/powerpoint/2010/main" val="3166943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p:cNvPr>
          <p:cNvSpPr txBox="1"/>
          <p:nvPr/>
        </p:nvSpPr>
        <p:spPr>
          <a:xfrm>
            <a:off x="1923178" y="6021197"/>
            <a:ext cx="8345641" cy="646331"/>
          </a:xfrm>
          <a:prstGeom prst="rect">
            <a:avLst/>
          </a:prstGeom>
          <a:ln>
            <a:solidFill>
              <a:schemeClr val="tx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600" dirty="0">
                <a:ln w="0"/>
                <a:solidFill>
                  <a:schemeClr val="tx1"/>
                </a:solidFill>
                <a:effectLst>
                  <a:outerShdw blurRad="38100" dist="19050" dir="2700000" algn="tl" rotWithShape="0">
                    <a:schemeClr val="dk1">
                      <a:alpha val="40000"/>
                    </a:schemeClr>
                  </a:outerShdw>
                </a:effectLst>
                <a:latin typeface="+mj-lt"/>
              </a:rPr>
              <a:t>missingkids.org/takeitdown</a:t>
            </a:r>
          </a:p>
        </p:txBody>
      </p:sp>
      <p:pic>
        <p:nvPicPr>
          <p:cNvPr id="3" name="Picture 2">
            <a:extLst>
              <a:ext uri="{FF2B5EF4-FFF2-40B4-BE49-F238E27FC236}">
                <a16:creationId xmlns:a16="http://schemas.microsoft.com/office/drawing/2014/main" id="{488000CA-38E7-453E-88BF-C3A609DA10B2}"/>
              </a:ext>
            </a:extLst>
          </p:cNvPr>
          <p:cNvPicPr>
            <a:picLocks noChangeAspect="1"/>
          </p:cNvPicPr>
          <p:nvPr/>
        </p:nvPicPr>
        <p:blipFill>
          <a:blip r:embed="rId3"/>
          <a:stretch>
            <a:fillRect/>
          </a:stretch>
        </p:blipFill>
        <p:spPr>
          <a:xfrm>
            <a:off x="1514286" y="20195"/>
            <a:ext cx="9163423" cy="5903207"/>
          </a:xfrm>
          <a:prstGeom prst="rect">
            <a:avLst/>
          </a:prstGeom>
        </p:spPr>
      </p:pic>
    </p:spTree>
    <p:extLst>
      <p:ext uri="{BB962C8B-B14F-4D97-AF65-F5344CB8AC3E}">
        <p14:creationId xmlns:p14="http://schemas.microsoft.com/office/powerpoint/2010/main" val="3969421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72777"/>
            <a:ext cx="12192000" cy="887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ITC Avant Garde Std Bk"/>
              <a:ea typeface="+mn-ea"/>
              <a:cs typeface="+mn-cs"/>
            </a:endParaRPr>
          </a:p>
        </p:txBody>
      </p:sp>
      <p:sp>
        <p:nvSpPr>
          <p:cNvPr id="5" name="Title 4"/>
          <p:cNvSpPr>
            <a:spLocks noGrp="1"/>
          </p:cNvSpPr>
          <p:nvPr>
            <p:ph type="title"/>
          </p:nvPr>
        </p:nvSpPr>
        <p:spPr/>
        <p:txBody>
          <a:bodyPr>
            <a:normAutofit/>
          </a:bodyPr>
          <a:lstStyle/>
          <a:p>
            <a:r>
              <a:rPr lang="en-US" sz="3200" dirty="0"/>
              <a:t>EMOTIONAL AND PEER SUPPORT</a:t>
            </a:r>
            <a:endParaRPr lang="en-US" sz="3200" b="1" dirty="0"/>
          </a:p>
        </p:txBody>
      </p:sp>
    </p:spTree>
    <p:extLst>
      <p:ext uri="{BB962C8B-B14F-4D97-AF65-F5344CB8AC3E}">
        <p14:creationId xmlns:p14="http://schemas.microsoft.com/office/powerpoint/2010/main" val="3390275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6EC6882A-752D-454C-9E65-4AF27B486157}"/>
              </a:ext>
            </a:extLst>
          </p:cNvPr>
          <p:cNvSpPr txBox="1"/>
          <p:nvPr/>
        </p:nvSpPr>
        <p:spPr>
          <a:xfrm>
            <a:off x="535020" y="685800"/>
            <a:ext cx="2780271" cy="5105400"/>
          </a:xfrm>
          <a:prstGeom prst="rect">
            <a:avLst/>
          </a:prstGeom>
        </p:spPr>
        <p:txBody>
          <a:bodyPr vert="horz" lIns="91440" tIns="45720" rIns="91440" bIns="45720" rtlCol="0" anchor="ctr">
            <a:norm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chemeClr val="accent2"/>
                </a:solidFill>
                <a:effectLst/>
                <a:uLnTx/>
                <a:uFillTx/>
                <a:latin typeface="Century Gothic"/>
                <a:ea typeface="+mn-ea"/>
                <a:cs typeface="+mn-cs"/>
              </a:rPr>
              <a:t>HOW DO WE HELP?</a:t>
            </a:r>
          </a:p>
        </p:txBody>
      </p:sp>
      <p:graphicFrame>
        <p:nvGraphicFramePr>
          <p:cNvPr id="24" name="TextBox 3">
            <a:extLst>
              <a:ext uri="{FF2B5EF4-FFF2-40B4-BE49-F238E27FC236}">
                <a16:creationId xmlns:a16="http://schemas.microsoft.com/office/drawing/2014/main" id="{3A9D8608-3396-4C14-B7E0-44D8987DFE67}"/>
              </a:ext>
            </a:extLst>
          </p:cNvPr>
          <p:cNvGraphicFramePr/>
          <p:nvPr>
            <p:extLst>
              <p:ext uri="{D42A27DB-BD31-4B8C-83A1-F6EECF244321}">
                <p14:modId xmlns:p14="http://schemas.microsoft.com/office/powerpoint/2010/main" val="2425243817"/>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3C4EE8EA-4AD0-416A-AE00-97353E518754}"/>
              </a:ext>
            </a:extLst>
          </p:cNvPr>
          <p:cNvSpPr txBox="1"/>
          <p:nvPr/>
        </p:nvSpPr>
        <p:spPr>
          <a:xfrm>
            <a:off x="6058493" y="6441930"/>
            <a:ext cx="5938564" cy="261610"/>
          </a:xfrm>
          <a:prstGeom prst="rect">
            <a:avLst/>
          </a:prstGeom>
          <a:noFill/>
        </p:spPr>
        <p:txBody>
          <a:bodyPr wrap="square" rtlCol="0">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2329433260"/>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91F664E-3B64-4BC5-9B68-138610F07942}"/>
              </a:ext>
            </a:extLst>
          </p:cNvPr>
          <p:cNvSpPr>
            <a:spLocks noGrp="1"/>
          </p:cNvSpPr>
          <p:nvPr>
            <p:ph type="title" idx="4294967295"/>
          </p:nvPr>
        </p:nvSpPr>
        <p:spPr>
          <a:xfrm>
            <a:off x="524256" y="4767072"/>
            <a:ext cx="6594189" cy="1625210"/>
          </a:xfrm>
          <a:solidFill>
            <a:schemeClr val="tx1"/>
          </a:solidFill>
        </p:spPr>
        <p:txBody>
          <a:bodyPr vert="horz" lIns="91440" tIns="45720" rIns="91440" bIns="45720" rtlCol="0" anchor="ctr">
            <a:normAutofit/>
          </a:bodyPr>
          <a:lstStyle/>
          <a:p>
            <a:pPr algn="r" defTabSz="914400"/>
            <a:r>
              <a:rPr lang="en-US" sz="3600" kern="1200" dirty="0">
                <a:solidFill>
                  <a:schemeClr val="accent2"/>
                </a:solidFill>
                <a:latin typeface="+mj-lt"/>
                <a:ea typeface="+mj-ea"/>
                <a:cs typeface="+mj-cs"/>
              </a:rPr>
              <a:t>TEAM HOPE: </a:t>
            </a:r>
            <a:br>
              <a:rPr lang="en-US" sz="3600" kern="1200" dirty="0">
                <a:solidFill>
                  <a:schemeClr val="accent2"/>
                </a:solidFill>
                <a:latin typeface="+mj-lt"/>
                <a:ea typeface="+mj-ea"/>
                <a:cs typeface="+mj-cs"/>
              </a:rPr>
            </a:br>
            <a:r>
              <a:rPr lang="en-US" sz="3600" kern="1200" dirty="0">
                <a:solidFill>
                  <a:schemeClr val="accent2"/>
                </a:solidFill>
                <a:latin typeface="+mj-lt"/>
                <a:ea typeface="+mj-ea"/>
                <a:cs typeface="+mj-cs"/>
              </a:rPr>
              <a:t>PEER SUPPORT</a:t>
            </a:r>
          </a:p>
        </p:txBody>
      </p:sp>
      <p:pic>
        <p:nvPicPr>
          <p:cNvPr id="7" name="Picture 6">
            <a:extLst>
              <a:ext uri="{FF2B5EF4-FFF2-40B4-BE49-F238E27FC236}">
                <a16:creationId xmlns:a16="http://schemas.microsoft.com/office/drawing/2014/main" id="{B6D6FD09-1465-4016-B020-BC0F1881DED5}"/>
              </a:ext>
            </a:extLst>
          </p:cNvPr>
          <p:cNvPicPr>
            <a:picLocks noChangeAspect="1"/>
          </p:cNvPicPr>
          <p:nvPr/>
        </p:nvPicPr>
        <p:blipFill rotWithShape="1">
          <a:blip r:embed="rId3"/>
          <a:srcRect t="8073" r="1" b="19188"/>
          <a:stretch/>
        </p:blipFill>
        <p:spPr>
          <a:xfrm>
            <a:off x="327547" y="321733"/>
            <a:ext cx="7058306" cy="4107392"/>
          </a:xfrm>
          <a:prstGeom prst="rect">
            <a:avLst/>
          </a:prstGeom>
          <a:solidFill>
            <a:schemeClr val="tx1"/>
          </a:solidFill>
          <a:scene3d>
            <a:camera prst="orthographicFront"/>
            <a:lightRig rig="twoPt" dir="t">
              <a:rot lat="0" lon="0" rev="7200000"/>
            </a:lightRig>
          </a:scene3d>
          <a:sp3d>
            <a:bevelT w="25400" h="19050"/>
            <a:contourClr>
              <a:srgbClr val="FFFFFF"/>
            </a:contourClr>
          </a:sp3d>
        </p:spPr>
      </p:pic>
      <p:sp>
        <p:nvSpPr>
          <p:cNvPr id="102" name="Rectangle 101">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6294EBF0-613D-47F1-9953-59D4AE1F88BA}"/>
              </a:ext>
            </a:extLst>
          </p:cNvPr>
          <p:cNvSpPr>
            <a:spLocks noGrp="1"/>
          </p:cNvSpPr>
          <p:nvPr>
            <p:ph idx="4294967295"/>
          </p:nvPr>
        </p:nvSpPr>
        <p:spPr>
          <a:xfrm>
            <a:off x="8029319" y="450574"/>
            <a:ext cx="3424739" cy="5844209"/>
          </a:xfrm>
          <a:solidFill>
            <a:schemeClr val="tx1"/>
          </a:solidFill>
        </p:spPr>
        <p:txBody>
          <a:bodyPr vert="horz" lIns="91440" tIns="45720" rIns="91440" bIns="45720" rtlCol="0" anchor="ctr">
            <a:normAutofit/>
          </a:bodyPr>
          <a:lstStyle/>
          <a:p>
            <a:pPr indent="-228600" defTabSz="914400">
              <a:lnSpc>
                <a:spcPct val="90000"/>
              </a:lnSpc>
            </a:pPr>
            <a:r>
              <a:rPr lang="en-US" kern="1200" dirty="0">
                <a:solidFill>
                  <a:srgbClr val="FFFFFF"/>
                </a:solidFill>
                <a:latin typeface="+mn-lt"/>
                <a:ea typeface="+mn-ea"/>
                <a:cs typeface="+mn-cs"/>
              </a:rPr>
              <a:t>Tools and techniques for supporting referrals</a:t>
            </a:r>
          </a:p>
          <a:p>
            <a:pPr indent="-228600" defTabSz="914400">
              <a:lnSpc>
                <a:spcPct val="90000"/>
              </a:lnSpc>
            </a:pPr>
            <a:r>
              <a:rPr lang="en-US" kern="1200" dirty="0">
                <a:solidFill>
                  <a:srgbClr val="FFFFFF"/>
                </a:solidFill>
                <a:latin typeface="+mn-lt"/>
                <a:ea typeface="+mn-ea"/>
                <a:cs typeface="+mn-cs"/>
              </a:rPr>
              <a:t>Stress management</a:t>
            </a:r>
          </a:p>
          <a:p>
            <a:pPr indent="-228600" defTabSz="914400">
              <a:lnSpc>
                <a:spcPct val="90000"/>
              </a:lnSpc>
            </a:pPr>
            <a:r>
              <a:rPr lang="en-US" kern="1200" dirty="0">
                <a:solidFill>
                  <a:srgbClr val="FFFFFF"/>
                </a:solidFill>
                <a:latin typeface="+mn-lt"/>
                <a:ea typeface="+mn-ea"/>
                <a:cs typeface="+mn-cs"/>
              </a:rPr>
              <a:t>Team building skills</a:t>
            </a:r>
          </a:p>
          <a:p>
            <a:pPr indent="-228600" defTabSz="914400">
              <a:lnSpc>
                <a:spcPct val="90000"/>
              </a:lnSpc>
            </a:pPr>
            <a:r>
              <a:rPr lang="en-US" kern="1200" dirty="0">
                <a:solidFill>
                  <a:srgbClr val="FFFFFF"/>
                </a:solidFill>
                <a:latin typeface="+mn-lt"/>
                <a:ea typeface="+mn-ea"/>
                <a:cs typeface="+mn-cs"/>
              </a:rPr>
              <a:t>Debriefing</a:t>
            </a:r>
          </a:p>
          <a:p>
            <a:pPr indent="-228600" defTabSz="914400">
              <a:lnSpc>
                <a:spcPct val="90000"/>
              </a:lnSpc>
            </a:pPr>
            <a:r>
              <a:rPr lang="en-US" kern="1200" dirty="0">
                <a:solidFill>
                  <a:srgbClr val="FFFFFF"/>
                </a:solidFill>
                <a:latin typeface="+mn-lt"/>
                <a:ea typeface="+mn-ea"/>
                <a:cs typeface="+mn-cs"/>
              </a:rPr>
              <a:t>Diversity and cultural sensitivity</a:t>
            </a:r>
          </a:p>
          <a:p>
            <a:pPr indent="-228600" defTabSz="914400">
              <a:lnSpc>
                <a:spcPct val="90000"/>
              </a:lnSpc>
            </a:pPr>
            <a:r>
              <a:rPr lang="en-US" kern="1200" dirty="0">
                <a:solidFill>
                  <a:srgbClr val="FFFFFF"/>
                </a:solidFill>
                <a:latin typeface="+mn-lt"/>
                <a:ea typeface="+mn-ea"/>
                <a:cs typeface="+mn-cs"/>
              </a:rPr>
              <a:t>Trauma</a:t>
            </a:r>
          </a:p>
          <a:p>
            <a:pPr indent="-228600" defTabSz="914400">
              <a:lnSpc>
                <a:spcPct val="90000"/>
              </a:lnSpc>
            </a:pPr>
            <a:r>
              <a:rPr lang="en-US" kern="1200" dirty="0">
                <a:solidFill>
                  <a:srgbClr val="FFFFFF"/>
                </a:solidFill>
                <a:latin typeface="+mn-lt"/>
                <a:ea typeface="+mn-ea"/>
                <a:cs typeface="+mn-cs"/>
              </a:rPr>
              <a:t>Coping and self-care</a:t>
            </a:r>
          </a:p>
          <a:p>
            <a:pPr indent="-228600" defTabSz="914400">
              <a:lnSpc>
                <a:spcPct val="90000"/>
              </a:lnSpc>
            </a:pPr>
            <a:r>
              <a:rPr lang="en-US" kern="1200" dirty="0">
                <a:solidFill>
                  <a:srgbClr val="FFFFFF"/>
                </a:solidFill>
                <a:latin typeface="+mn-lt"/>
                <a:ea typeface="+mn-ea"/>
                <a:cs typeface="+mn-cs"/>
              </a:rPr>
              <a:t>Challenges and success for supporting referrals</a:t>
            </a:r>
          </a:p>
          <a:p>
            <a:pPr indent="-228600" defTabSz="914400">
              <a:lnSpc>
                <a:spcPct val="90000"/>
              </a:lnSpc>
            </a:pPr>
            <a:r>
              <a:rPr lang="en-US" kern="1200" dirty="0">
                <a:solidFill>
                  <a:srgbClr val="FFFFFF"/>
                </a:solidFill>
                <a:latin typeface="+mn-lt"/>
                <a:ea typeface="+mn-ea"/>
                <a:cs typeface="+mn-cs"/>
              </a:rPr>
              <a:t>Listening skills</a:t>
            </a:r>
          </a:p>
        </p:txBody>
      </p:sp>
    </p:spTree>
    <p:extLst>
      <p:ext uri="{BB962C8B-B14F-4D97-AF65-F5344CB8AC3E}">
        <p14:creationId xmlns:p14="http://schemas.microsoft.com/office/powerpoint/2010/main" val="2430678241"/>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9B24DD-022F-4D85-AC4C-74CB369B06E2}"/>
              </a:ext>
            </a:extLst>
          </p:cNvPr>
          <p:cNvSpPr>
            <a:spLocks noGrp="1"/>
          </p:cNvSpPr>
          <p:nvPr>
            <p:ph type="title"/>
          </p:nvPr>
        </p:nvSpPr>
        <p:spPr/>
        <p:txBody>
          <a:bodyPr>
            <a:normAutofit/>
          </a:bodyPr>
          <a:lstStyle/>
          <a:p>
            <a:r>
              <a:rPr lang="en-US" sz="3600" b="1" dirty="0">
                <a:solidFill>
                  <a:schemeClr val="accent2"/>
                </a:solidFill>
                <a:cs typeface="Times New Roman" panose="02020603050405020304" pitchFamily="18" charset="0"/>
              </a:rPr>
              <a:t>NCMEC: WHO WE ARE</a:t>
            </a:r>
          </a:p>
        </p:txBody>
      </p:sp>
      <p:sp>
        <p:nvSpPr>
          <p:cNvPr id="6" name="TextBox 5">
            <a:extLst>
              <a:ext uri="{FF2B5EF4-FFF2-40B4-BE49-F238E27FC236}">
                <a16:creationId xmlns:a16="http://schemas.microsoft.com/office/drawing/2014/main" id="{9984A26C-F2BB-4AE0-B3E0-137AE1CB2354}"/>
              </a:ext>
            </a:extLst>
          </p:cNvPr>
          <p:cNvSpPr txBox="1"/>
          <p:nvPr/>
        </p:nvSpPr>
        <p:spPr>
          <a:xfrm>
            <a:off x="6096000" y="6435993"/>
            <a:ext cx="5938564" cy="261610"/>
          </a:xfrm>
          <a:prstGeom prst="rect">
            <a:avLst/>
          </a:prstGeom>
          <a:noFill/>
        </p:spPr>
        <p:txBody>
          <a:bodyPr wrap="square" rtlCol="0">
            <a:spAutoFit/>
          </a:bodyPr>
          <a:lstStyle/>
          <a:p>
            <a:r>
              <a:rPr lang="en-US" sz="1100" b="1" dirty="0"/>
              <a:t>Please do not reproduce or distribute without the written authorization of NCMEC.</a:t>
            </a:r>
          </a:p>
        </p:txBody>
      </p:sp>
      <p:sp>
        <p:nvSpPr>
          <p:cNvPr id="2" name="Content Placeholder 1">
            <a:extLst>
              <a:ext uri="{FF2B5EF4-FFF2-40B4-BE49-F238E27FC236}">
                <a16:creationId xmlns:a16="http://schemas.microsoft.com/office/drawing/2014/main" id="{1A91C119-B8C6-441B-A2B3-9EC318F76F8B}"/>
              </a:ext>
            </a:extLst>
          </p:cNvPr>
          <p:cNvSpPr>
            <a:spLocks noGrp="1"/>
          </p:cNvSpPr>
          <p:nvPr>
            <p:ph idx="1"/>
          </p:nvPr>
        </p:nvSpPr>
        <p:spPr>
          <a:xfrm>
            <a:off x="838200" y="1590886"/>
            <a:ext cx="10515600" cy="5267114"/>
          </a:xfrm>
        </p:spPr>
        <p:txBody>
          <a:bodyPr/>
          <a:lstStyle/>
          <a:p>
            <a:pPr>
              <a:lnSpc>
                <a:spcPct val="150000"/>
              </a:lnSpc>
            </a:pPr>
            <a:r>
              <a:rPr lang="en-US" dirty="0"/>
              <a:t>Founded in 1984	</a:t>
            </a:r>
          </a:p>
          <a:p>
            <a:r>
              <a:rPr lang="en-US" dirty="0"/>
              <a:t>Nonprofit, non-governmental organization with a mission to help find missing children, reduce child sexual exploitation, and prevent child victimization</a:t>
            </a:r>
          </a:p>
          <a:p>
            <a:r>
              <a:rPr lang="en-US" dirty="0"/>
              <a:t>Congressionally funded in part to operate 15 core programs related to missing and exploited children</a:t>
            </a:r>
          </a:p>
          <a:p>
            <a:pPr>
              <a:lnSpc>
                <a:spcPct val="150000"/>
              </a:lnSpc>
            </a:pPr>
            <a:r>
              <a:rPr lang="en-US" dirty="0"/>
              <a:t>National resource center for families, law enforcement, and other professionals</a:t>
            </a:r>
          </a:p>
          <a:p>
            <a:pPr>
              <a:lnSpc>
                <a:spcPct val="150000"/>
              </a:lnSpc>
            </a:pPr>
            <a:r>
              <a:rPr lang="en-US" dirty="0"/>
              <a:t>Learn more at missingkids.org</a:t>
            </a:r>
          </a:p>
        </p:txBody>
      </p:sp>
    </p:spTree>
    <p:extLst>
      <p:ext uri="{BB962C8B-B14F-4D97-AF65-F5344CB8AC3E}">
        <p14:creationId xmlns:p14="http://schemas.microsoft.com/office/powerpoint/2010/main" val="127063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91F664E-3B64-4BC5-9B68-138610F07942}"/>
              </a:ext>
            </a:extLst>
          </p:cNvPr>
          <p:cNvSpPr>
            <a:spLocks noGrp="1"/>
          </p:cNvSpPr>
          <p:nvPr>
            <p:ph type="title" idx="4294967295"/>
          </p:nvPr>
        </p:nvSpPr>
        <p:spPr>
          <a:xfrm>
            <a:off x="524256" y="4767072"/>
            <a:ext cx="6594189" cy="1625210"/>
          </a:xfrm>
          <a:solidFill>
            <a:schemeClr val="tx1"/>
          </a:solidFill>
        </p:spPr>
        <p:txBody>
          <a:bodyPr vert="horz" lIns="91440" tIns="45720" rIns="91440" bIns="45720" rtlCol="0" anchor="ctr">
            <a:normAutofit/>
          </a:bodyPr>
          <a:lstStyle/>
          <a:p>
            <a:pPr algn="r" defTabSz="914400"/>
            <a:r>
              <a:rPr lang="en-US" sz="3600" kern="1200" dirty="0">
                <a:solidFill>
                  <a:schemeClr val="accent2"/>
                </a:solidFill>
                <a:latin typeface="+mj-lt"/>
                <a:ea typeface="+mj-ea"/>
                <a:cs typeface="+mj-cs"/>
              </a:rPr>
              <a:t>FAMILY ADVOCACY OUTREACH NETWORK</a:t>
            </a:r>
          </a:p>
        </p:txBody>
      </p:sp>
      <p:pic>
        <p:nvPicPr>
          <p:cNvPr id="8" name="Picture 7">
            <a:extLst>
              <a:ext uri="{FF2B5EF4-FFF2-40B4-BE49-F238E27FC236}">
                <a16:creationId xmlns:a16="http://schemas.microsoft.com/office/drawing/2014/main" id="{1B1EA71A-604E-47F0-86B9-E8193590ECA8}"/>
              </a:ext>
            </a:extLst>
          </p:cNvPr>
          <p:cNvPicPr>
            <a:picLocks noChangeAspect="1"/>
          </p:cNvPicPr>
          <p:nvPr/>
        </p:nvPicPr>
        <p:blipFill rotWithShape="1">
          <a:blip r:embed="rId3"/>
          <a:srcRect r="1" b="25156"/>
          <a:stretch/>
        </p:blipFill>
        <p:spPr>
          <a:xfrm>
            <a:off x="327547" y="321733"/>
            <a:ext cx="7058306" cy="4107392"/>
          </a:xfrm>
          <a:prstGeom prst="rect">
            <a:avLst/>
          </a:prstGeom>
          <a:solidFill>
            <a:schemeClr val="tx1"/>
          </a:solidFill>
          <a:scene3d>
            <a:camera prst="orthographicFront"/>
            <a:lightRig rig="twoPt" dir="t">
              <a:rot lat="0" lon="0" rev="7200000"/>
            </a:lightRig>
          </a:scene3d>
          <a:sp3d>
            <a:bevelT w="25400" h="19050"/>
            <a:contourClr>
              <a:srgbClr val="FFFFFF"/>
            </a:contourClr>
          </a:sp3d>
        </p:spPr>
      </p:pic>
      <p:sp>
        <p:nvSpPr>
          <p:cNvPr id="19" name="Rectangle 18">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ontent Placeholder 1">
            <a:extLst>
              <a:ext uri="{FF2B5EF4-FFF2-40B4-BE49-F238E27FC236}">
                <a16:creationId xmlns:a16="http://schemas.microsoft.com/office/drawing/2014/main" id="{6294EBF0-613D-47F1-9953-59D4AE1F88BA}"/>
              </a:ext>
            </a:extLst>
          </p:cNvPr>
          <p:cNvSpPr>
            <a:spLocks noGrp="1"/>
          </p:cNvSpPr>
          <p:nvPr>
            <p:ph idx="4294967295"/>
          </p:nvPr>
        </p:nvSpPr>
        <p:spPr>
          <a:xfrm>
            <a:off x="8029319" y="917725"/>
            <a:ext cx="3424739" cy="4852362"/>
          </a:xfrm>
          <a:solidFill>
            <a:schemeClr val="tx1"/>
          </a:solidFill>
        </p:spPr>
        <p:txBody>
          <a:bodyPr vert="horz" lIns="91440" tIns="45720" rIns="91440" bIns="45720" rtlCol="0" anchor="ctr">
            <a:normAutofit/>
          </a:bodyPr>
          <a:lstStyle/>
          <a:p>
            <a:pPr marL="0" lvl="0" indent="0" defTabSz="914400">
              <a:lnSpc>
                <a:spcPct val="90000"/>
              </a:lnSpc>
              <a:spcBef>
                <a:spcPts val="0"/>
              </a:spcBef>
              <a:spcAft>
                <a:spcPts val="0"/>
              </a:spcAft>
              <a:buNone/>
            </a:pPr>
            <a:r>
              <a:rPr lang="en-US" sz="2000" b="1" i="1" kern="1200" dirty="0">
                <a:solidFill>
                  <a:srgbClr val="FFFFFF"/>
                </a:solidFill>
                <a:latin typeface="+mn-lt"/>
                <a:ea typeface="+mn-ea"/>
                <a:cs typeface="+mn-cs"/>
              </a:rPr>
              <a:t>“You really have mental health providers ready and willing to help?”</a:t>
            </a:r>
          </a:p>
          <a:p>
            <a:pPr marL="0" lvl="0" indent="0" defTabSz="914400">
              <a:lnSpc>
                <a:spcPct val="90000"/>
              </a:lnSpc>
              <a:spcBef>
                <a:spcPts val="0"/>
              </a:spcBef>
              <a:spcAft>
                <a:spcPts val="0"/>
              </a:spcAft>
              <a:buNone/>
            </a:pPr>
            <a:endParaRPr lang="en-US" sz="2000" b="1" i="1" kern="1200" dirty="0">
              <a:solidFill>
                <a:srgbClr val="FFFFFF"/>
              </a:solidFill>
              <a:latin typeface="+mn-lt"/>
              <a:ea typeface="+mn-ea"/>
              <a:cs typeface="+mn-cs"/>
            </a:endParaRPr>
          </a:p>
          <a:p>
            <a:pPr marL="0" lvl="0" indent="0" defTabSz="914400">
              <a:lnSpc>
                <a:spcPct val="90000"/>
              </a:lnSpc>
              <a:spcBef>
                <a:spcPts val="0"/>
              </a:spcBef>
              <a:spcAft>
                <a:spcPts val="0"/>
              </a:spcAft>
              <a:buNone/>
            </a:pPr>
            <a:r>
              <a:rPr lang="en-US" sz="2000" b="1" kern="1200" dirty="0">
                <a:solidFill>
                  <a:srgbClr val="FFFFFF"/>
                </a:solidFill>
                <a:latin typeface="+mn-lt"/>
                <a:ea typeface="+mn-ea"/>
                <a:cs typeface="+mn-cs"/>
              </a:rPr>
              <a:t>-Quote from Law Enforcement</a:t>
            </a:r>
          </a:p>
          <a:p>
            <a:pPr marL="0" indent="-228600" defTabSz="914400">
              <a:lnSpc>
                <a:spcPct val="90000"/>
              </a:lnSpc>
            </a:pPr>
            <a:endParaRPr lang="en-US" sz="2000" kern="1200" dirty="0">
              <a:solidFill>
                <a:srgbClr val="FFFFFF"/>
              </a:solidFill>
              <a:latin typeface="+mn-lt"/>
              <a:ea typeface="+mn-ea"/>
              <a:cs typeface="+mn-cs"/>
            </a:endParaRPr>
          </a:p>
        </p:txBody>
      </p:sp>
    </p:spTree>
    <p:extLst>
      <p:ext uri="{BB962C8B-B14F-4D97-AF65-F5344CB8AC3E}">
        <p14:creationId xmlns:p14="http://schemas.microsoft.com/office/powerpoint/2010/main" val="270936423"/>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86029"/>
            <a:ext cx="12192000" cy="8872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normAutofit/>
          </a:bodyPr>
          <a:lstStyle/>
          <a:p>
            <a:r>
              <a:rPr lang="en-US" sz="3600" b="1" dirty="0"/>
              <a:t>LOOKING FORWARD</a:t>
            </a:r>
          </a:p>
        </p:txBody>
      </p:sp>
    </p:spTree>
    <p:extLst>
      <p:ext uri="{BB962C8B-B14F-4D97-AF65-F5344CB8AC3E}">
        <p14:creationId xmlns:p14="http://schemas.microsoft.com/office/powerpoint/2010/main" val="2769153376"/>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Title 1"/>
          <p:cNvSpPr>
            <a:spLocks noGrp="1"/>
          </p:cNvSpPr>
          <p:nvPr>
            <p:ph type="title"/>
          </p:nvPr>
        </p:nvSpPr>
        <p:spPr>
          <a:xfrm>
            <a:off x="558140" y="264664"/>
            <a:ext cx="11633859" cy="628650"/>
          </a:xfrm>
        </p:spPr>
        <p:txBody>
          <a:bodyPr>
            <a:noAutofit/>
          </a:bodyPr>
          <a:lstStyle/>
          <a:p>
            <a:pPr eaLnBrk="1" hangingPunct="1">
              <a:defRPr/>
            </a:pPr>
            <a:r>
              <a:rPr lang="en-US" sz="3600" b="1" dirty="0">
                <a:solidFill>
                  <a:schemeClr val="accent2"/>
                </a:solidFill>
                <a:latin typeface="Calibri" panose="020F0502020204030204" pitchFamily="34" charset="0"/>
                <a:cs typeface="Calibri" panose="020F0502020204030204" pitchFamily="34" charset="0"/>
              </a:rPr>
              <a:t>NCMEC Connecting CSAI Victims to Continuum of Resources</a:t>
            </a:r>
          </a:p>
        </p:txBody>
      </p:sp>
      <p:pic>
        <p:nvPicPr>
          <p:cNvPr id="6" name="Picture 5">
            <a:extLst>
              <a:ext uri="{FF2B5EF4-FFF2-40B4-BE49-F238E27FC236}">
                <a16:creationId xmlns:a16="http://schemas.microsoft.com/office/drawing/2014/main" id="{001E94A5-E63F-4A3E-904E-6CD7D2EE4866}"/>
              </a:ext>
            </a:extLst>
          </p:cNvPr>
          <p:cNvPicPr>
            <a:picLocks noChangeAspect="1"/>
          </p:cNvPicPr>
          <p:nvPr/>
        </p:nvPicPr>
        <p:blipFill>
          <a:blip r:embed="rId3"/>
          <a:stretch>
            <a:fillRect/>
          </a:stretch>
        </p:blipFill>
        <p:spPr>
          <a:xfrm>
            <a:off x="1823874" y="1312663"/>
            <a:ext cx="4069388" cy="5128964"/>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08851A93-992A-4609-90A7-3A9141EC7F7D}"/>
              </a:ext>
            </a:extLst>
          </p:cNvPr>
          <p:cNvPicPr>
            <a:picLocks noChangeAspect="1"/>
          </p:cNvPicPr>
          <p:nvPr/>
        </p:nvPicPr>
        <p:blipFill rotWithShape="1">
          <a:blip r:embed="rId4"/>
          <a:srcRect r="657"/>
          <a:stretch/>
        </p:blipFill>
        <p:spPr>
          <a:xfrm>
            <a:off x="6417408" y="1312663"/>
            <a:ext cx="4237223" cy="5128964"/>
          </a:xfrm>
          <a:prstGeom prst="rect">
            <a:avLst/>
          </a:prstGeom>
          <a:effectLst>
            <a:outerShdw blurRad="50800" dist="38100" dir="5400000" algn="t" rotWithShape="0">
              <a:prstClr val="black">
                <a:alpha val="40000"/>
              </a:prstClr>
            </a:outerShdw>
          </a:effectLst>
        </p:spPr>
      </p:pic>
      <p:pic>
        <p:nvPicPr>
          <p:cNvPr id="4" name="Picture 3">
            <a:extLst>
              <a:ext uri="{FF2B5EF4-FFF2-40B4-BE49-F238E27FC236}">
                <a16:creationId xmlns:a16="http://schemas.microsoft.com/office/drawing/2014/main" id="{DF878843-7EB6-4199-9026-22AE725C3614}"/>
              </a:ext>
            </a:extLst>
          </p:cNvPr>
          <p:cNvPicPr>
            <a:picLocks noChangeAspect="1"/>
          </p:cNvPicPr>
          <p:nvPr/>
        </p:nvPicPr>
        <p:blipFill>
          <a:blip r:embed="rId5"/>
          <a:stretch>
            <a:fillRect/>
          </a:stretch>
        </p:blipFill>
        <p:spPr>
          <a:xfrm>
            <a:off x="673614" y="830898"/>
            <a:ext cx="10654631" cy="4796731"/>
          </a:xfrm>
          <a:prstGeom prst="rect">
            <a:avLst/>
          </a:prstGeom>
        </p:spPr>
      </p:pic>
      <p:sp>
        <p:nvSpPr>
          <p:cNvPr id="8" name="TextBox 7">
            <a:extLst>
              <a:ext uri="{FF2B5EF4-FFF2-40B4-BE49-F238E27FC236}">
                <a16:creationId xmlns:a16="http://schemas.microsoft.com/office/drawing/2014/main" id="{3F455F78-5E2F-4BB2-83F9-E2726C2B7C51}"/>
              </a:ext>
            </a:extLst>
          </p:cNvPr>
          <p:cNvSpPr txBox="1"/>
          <p:nvPr/>
        </p:nvSpPr>
        <p:spPr>
          <a:xfrm>
            <a:off x="345990" y="5693937"/>
            <a:ext cx="10725664" cy="646331"/>
          </a:xfrm>
          <a:prstGeom prst="rect">
            <a:avLst/>
          </a:prstGeom>
          <a:ln>
            <a:solidFill>
              <a:schemeClr val="tx1"/>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414042"/>
                </a:solidFill>
                <a:effectLst>
                  <a:outerShdw blurRad="38100" dist="19050" dir="2700000" algn="tl" rotWithShape="0">
                    <a:srgbClr val="414042">
                      <a:alpha val="40000"/>
                    </a:srgbClr>
                  </a:outerShdw>
                </a:effectLst>
                <a:uLnTx/>
                <a:uFillTx/>
                <a:latin typeface="ITC Avant Garde Std Md"/>
                <a:ea typeface="+mn-ea"/>
                <a:cs typeface="+mn-cs"/>
              </a:rPr>
              <a:t>missingkids.org/gethelpnow/csai-resources</a:t>
            </a:r>
          </a:p>
        </p:txBody>
      </p:sp>
    </p:spTree>
    <p:extLst>
      <p:ext uri="{BB962C8B-B14F-4D97-AF65-F5344CB8AC3E}">
        <p14:creationId xmlns:p14="http://schemas.microsoft.com/office/powerpoint/2010/main" val="4002406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 name="Title 1"/>
          <p:cNvSpPr>
            <a:spLocks noGrp="1"/>
          </p:cNvSpPr>
          <p:nvPr>
            <p:ph type="title" idx="4294967295"/>
          </p:nvPr>
        </p:nvSpPr>
        <p:spPr>
          <a:xfrm>
            <a:off x="556532" y="643467"/>
            <a:ext cx="11210925" cy="744836"/>
          </a:xfrm>
          <a:prstGeom prst="ellipse">
            <a:avLst/>
          </a:prstGeom>
        </p:spPr>
        <p:txBody>
          <a:bodyPr vert="horz" lIns="91440" tIns="45720" rIns="91440" bIns="45720" rtlCol="0" anchor="ctr">
            <a:noAutofit/>
          </a:bodyPr>
          <a:lstStyle/>
          <a:p>
            <a:pPr algn="ctr" defTabSz="914400"/>
            <a:r>
              <a:rPr lang="en-US" sz="3600" kern="1200" dirty="0">
                <a:solidFill>
                  <a:schemeClr val="accent2"/>
                </a:solidFill>
                <a:latin typeface="+mj-lt"/>
                <a:ea typeface="+mj-ea"/>
                <a:cs typeface="+mj-cs"/>
              </a:rPr>
              <a:t>NCMEC’S CONTINUUM OF CARE</a:t>
            </a:r>
          </a:p>
        </p:txBody>
      </p:sp>
      <p:graphicFrame>
        <p:nvGraphicFramePr>
          <p:cNvPr id="11" name="Content Placeholder 3">
            <a:extLst>
              <a:ext uri="{FF2B5EF4-FFF2-40B4-BE49-F238E27FC236}">
                <a16:creationId xmlns:a16="http://schemas.microsoft.com/office/drawing/2014/main" id="{A87624AB-60A9-4FCB-8833-3625B8816327}"/>
              </a:ext>
            </a:extLst>
          </p:cNvPr>
          <p:cNvGraphicFramePr>
            <a:graphicFrameLocks/>
          </p:cNvGraphicFramePr>
          <p:nvPr>
            <p:extLst>
              <p:ext uri="{D42A27DB-BD31-4B8C-83A1-F6EECF244321}">
                <p14:modId xmlns:p14="http://schemas.microsoft.com/office/powerpoint/2010/main" val="1283905117"/>
              </p:ext>
            </p:extLst>
          </p:nvPr>
        </p:nvGraphicFramePr>
        <p:xfrm>
          <a:off x="990600" y="1864669"/>
          <a:ext cx="10363200" cy="40291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74EFE508-AC07-413A-97B2-17D6BE6A44EE}"/>
              </a:ext>
            </a:extLst>
          </p:cNvPr>
          <p:cNvSpPr txBox="1"/>
          <p:nvPr/>
        </p:nvSpPr>
        <p:spPr>
          <a:xfrm>
            <a:off x="990600" y="1381780"/>
            <a:ext cx="10363199" cy="52322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393636"/>
                </a:solidFill>
                <a:effectLst/>
                <a:uLnTx/>
                <a:uFillTx/>
                <a:latin typeface="Calibri"/>
                <a:ea typeface="+mn-ea"/>
                <a:cs typeface="+mn-cs"/>
              </a:rPr>
              <a:t>INPUT FROM ALL PARTIES INVOLVED IN HELPING CSAI SURVIVORS</a:t>
            </a:r>
          </a:p>
        </p:txBody>
      </p:sp>
      <p:grpSp>
        <p:nvGrpSpPr>
          <p:cNvPr id="14" name="Group 13">
            <a:extLst>
              <a:ext uri="{FF2B5EF4-FFF2-40B4-BE49-F238E27FC236}">
                <a16:creationId xmlns:a16="http://schemas.microsoft.com/office/drawing/2014/main" id="{C1EF63AB-3467-44D1-91F6-E6E836C22326}"/>
              </a:ext>
            </a:extLst>
          </p:cNvPr>
          <p:cNvGrpSpPr/>
          <p:nvPr/>
        </p:nvGrpSpPr>
        <p:grpSpPr>
          <a:xfrm>
            <a:off x="1273176" y="2146605"/>
            <a:ext cx="9928224" cy="1150141"/>
            <a:chOff x="1425576" y="1516859"/>
            <a:chExt cx="9928224" cy="1150141"/>
          </a:xfrm>
        </p:grpSpPr>
        <p:pic>
          <p:nvPicPr>
            <p:cNvPr id="15" name="Picture 14">
              <a:extLst>
                <a:ext uri="{FF2B5EF4-FFF2-40B4-BE49-F238E27FC236}">
                  <a16:creationId xmlns:a16="http://schemas.microsoft.com/office/drawing/2014/main" id="{5843FCF9-EAB1-4FAE-8852-ED017B45FE0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7658" y="1732454"/>
              <a:ext cx="800342" cy="800342"/>
            </a:xfrm>
            <a:prstGeom prst="rect">
              <a:avLst/>
            </a:prstGeom>
          </p:spPr>
        </p:pic>
        <p:pic>
          <p:nvPicPr>
            <p:cNvPr id="16" name="Picture 15">
              <a:extLst>
                <a:ext uri="{FF2B5EF4-FFF2-40B4-BE49-F238E27FC236}">
                  <a16:creationId xmlns:a16="http://schemas.microsoft.com/office/drawing/2014/main" id="{9BF6B7F8-23C2-4DB1-A31A-1E240DA80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8611" y="1783089"/>
              <a:ext cx="651389" cy="651389"/>
            </a:xfrm>
            <a:prstGeom prst="rect">
              <a:avLst/>
            </a:prstGeom>
          </p:spPr>
        </p:pic>
        <p:pic>
          <p:nvPicPr>
            <p:cNvPr id="18" name="Picture 17">
              <a:extLst>
                <a:ext uri="{FF2B5EF4-FFF2-40B4-BE49-F238E27FC236}">
                  <a16:creationId xmlns:a16="http://schemas.microsoft.com/office/drawing/2014/main" id="{5DD6F8B7-84F7-4E59-A1C4-6181571C47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5576" y="1656254"/>
              <a:ext cx="784224" cy="784224"/>
            </a:xfrm>
            <a:prstGeom prst="rect">
              <a:avLst/>
            </a:prstGeom>
          </p:spPr>
        </p:pic>
        <p:pic>
          <p:nvPicPr>
            <p:cNvPr id="20" name="Picture 19">
              <a:extLst>
                <a:ext uri="{FF2B5EF4-FFF2-40B4-BE49-F238E27FC236}">
                  <a16:creationId xmlns:a16="http://schemas.microsoft.com/office/drawing/2014/main" id="{1CA9CBF4-DB09-4C1B-8C74-3FB7CEFACF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38979" y="1829102"/>
              <a:ext cx="662797" cy="662797"/>
            </a:xfrm>
            <a:prstGeom prst="rect">
              <a:avLst/>
            </a:prstGeom>
          </p:spPr>
        </p:pic>
        <p:pic>
          <p:nvPicPr>
            <p:cNvPr id="21" name="Picture 20">
              <a:extLst>
                <a:ext uri="{FF2B5EF4-FFF2-40B4-BE49-F238E27FC236}">
                  <a16:creationId xmlns:a16="http://schemas.microsoft.com/office/drawing/2014/main" id="{06896E82-47A0-490F-9759-6F5E32E890A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05250" y="1753755"/>
              <a:ext cx="742950" cy="742950"/>
            </a:xfrm>
            <a:prstGeom prst="rect">
              <a:avLst/>
            </a:prstGeom>
          </p:spPr>
        </p:pic>
        <p:pic>
          <p:nvPicPr>
            <p:cNvPr id="22" name="Picture 21">
              <a:extLst>
                <a:ext uri="{FF2B5EF4-FFF2-40B4-BE49-F238E27FC236}">
                  <a16:creationId xmlns:a16="http://schemas.microsoft.com/office/drawing/2014/main" id="{42A19242-DD83-417B-8606-FF4CD4F39F39}"/>
                </a:ext>
              </a:extLst>
            </p:cNvPr>
            <p:cNvPicPr>
              <a:picLocks noChangeAspect="1"/>
            </p:cNvPicPr>
            <p:nvPr/>
          </p:nvPicPr>
          <p:blipFill>
            <a:blip r:embed="rId13" cstate="print">
              <a:biLevel thresh="50000"/>
              <a:extLst>
                <a:ext uri="{28A0092B-C50C-407E-A947-70E740481C1C}">
                  <a14:useLocalDpi xmlns:a14="http://schemas.microsoft.com/office/drawing/2010/main" val="0"/>
                </a:ext>
              </a:extLst>
            </a:blip>
            <a:stretch>
              <a:fillRect/>
            </a:stretch>
          </p:blipFill>
          <p:spPr>
            <a:xfrm>
              <a:off x="4522675" y="1737001"/>
              <a:ext cx="1282125" cy="697477"/>
            </a:xfrm>
            <a:prstGeom prst="rect">
              <a:avLst/>
            </a:prstGeom>
          </p:spPr>
        </p:pic>
        <p:pic>
          <p:nvPicPr>
            <p:cNvPr id="23" name="Picture 22">
              <a:extLst>
                <a:ext uri="{FF2B5EF4-FFF2-40B4-BE49-F238E27FC236}">
                  <a16:creationId xmlns:a16="http://schemas.microsoft.com/office/drawing/2014/main" id="{625FD32F-50DA-46EB-91B4-A79C9FCBEB2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67459" y="1783089"/>
              <a:ext cx="642941" cy="642941"/>
            </a:xfrm>
            <a:prstGeom prst="rect">
              <a:avLst/>
            </a:prstGeom>
          </p:spPr>
        </p:pic>
        <p:pic>
          <p:nvPicPr>
            <p:cNvPr id="25" name="Picture 24">
              <a:extLst>
                <a:ext uri="{FF2B5EF4-FFF2-40B4-BE49-F238E27FC236}">
                  <a16:creationId xmlns:a16="http://schemas.microsoft.com/office/drawing/2014/main" id="{1DAAAB35-303E-4831-B6E5-1854DF512C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51145" y="1829102"/>
              <a:ext cx="550648" cy="550648"/>
            </a:xfrm>
            <a:prstGeom prst="rect">
              <a:avLst/>
            </a:prstGeom>
          </p:spPr>
        </p:pic>
        <p:pic>
          <p:nvPicPr>
            <p:cNvPr id="26" name="Picture 25">
              <a:extLst>
                <a:ext uri="{FF2B5EF4-FFF2-40B4-BE49-F238E27FC236}">
                  <a16:creationId xmlns:a16="http://schemas.microsoft.com/office/drawing/2014/main" id="{33570F21-53CC-4F14-82B0-EFC53E61E8A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47432" y="1816132"/>
              <a:ext cx="563618" cy="563618"/>
            </a:xfrm>
            <a:prstGeom prst="rect">
              <a:avLst/>
            </a:prstGeom>
          </p:spPr>
        </p:pic>
        <p:pic>
          <p:nvPicPr>
            <p:cNvPr id="27" name="Picture 26" descr="A close up of a logo&#10;&#10;Description automatically generated">
              <a:extLst>
                <a:ext uri="{FF2B5EF4-FFF2-40B4-BE49-F238E27FC236}">
                  <a16:creationId xmlns:a16="http://schemas.microsoft.com/office/drawing/2014/main" id="{287AB1A2-BF4E-4C70-9B30-1A6657CD160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554623" y="1634924"/>
              <a:ext cx="914400" cy="914400"/>
            </a:xfrm>
            <a:prstGeom prst="rect">
              <a:avLst/>
            </a:prstGeom>
          </p:spPr>
        </p:pic>
        <p:pic>
          <p:nvPicPr>
            <p:cNvPr id="28" name="Picture 27" descr="A close up of a logo&#10;&#10;Description automatically generated">
              <a:extLst>
                <a:ext uri="{FF2B5EF4-FFF2-40B4-BE49-F238E27FC236}">
                  <a16:creationId xmlns:a16="http://schemas.microsoft.com/office/drawing/2014/main" id="{3EE0C6C7-D991-404B-B7A0-B069547ACF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727178" y="1691739"/>
              <a:ext cx="975261" cy="975261"/>
            </a:xfrm>
            <a:prstGeom prst="rect">
              <a:avLst/>
            </a:prstGeom>
          </p:spPr>
        </p:pic>
        <p:pic>
          <p:nvPicPr>
            <p:cNvPr id="29" name="Picture 28" descr="A close up of a logo&#10;&#10;Description automatically generated">
              <a:extLst>
                <a:ext uri="{FF2B5EF4-FFF2-40B4-BE49-F238E27FC236}">
                  <a16:creationId xmlns:a16="http://schemas.microsoft.com/office/drawing/2014/main" id="{4FC60D3A-D55E-450F-8DA5-96BDE1365F0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321335" y="1516859"/>
              <a:ext cx="1032465" cy="1032465"/>
            </a:xfrm>
            <a:prstGeom prst="rect">
              <a:avLst/>
            </a:prstGeom>
          </p:spPr>
        </p:pic>
      </p:grpSp>
      <p:grpSp>
        <p:nvGrpSpPr>
          <p:cNvPr id="30" name="Group 29">
            <a:extLst>
              <a:ext uri="{FF2B5EF4-FFF2-40B4-BE49-F238E27FC236}">
                <a16:creationId xmlns:a16="http://schemas.microsoft.com/office/drawing/2014/main" id="{9FF1FB97-1A17-44C5-9B7D-F361E91E1397}"/>
              </a:ext>
            </a:extLst>
          </p:cNvPr>
          <p:cNvGrpSpPr/>
          <p:nvPr/>
        </p:nvGrpSpPr>
        <p:grpSpPr>
          <a:xfrm>
            <a:off x="990600" y="5638800"/>
            <a:ext cx="3920482" cy="1219200"/>
            <a:chOff x="1045839" y="5247763"/>
            <a:chExt cx="3886820" cy="1305437"/>
          </a:xfrm>
        </p:grpSpPr>
        <p:pic>
          <p:nvPicPr>
            <p:cNvPr id="31" name="Picture 30" descr="A close up of a logo&#10;&#10;Description automatically generated">
              <a:extLst>
                <a:ext uri="{FF2B5EF4-FFF2-40B4-BE49-F238E27FC236}">
                  <a16:creationId xmlns:a16="http://schemas.microsoft.com/office/drawing/2014/main" id="{31886ECD-7947-4573-8DF8-C1684124753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45839" y="5257800"/>
              <a:ext cx="1295400" cy="1295400"/>
            </a:xfrm>
            <a:prstGeom prst="rect">
              <a:avLst/>
            </a:prstGeom>
          </p:spPr>
        </p:pic>
        <p:pic>
          <p:nvPicPr>
            <p:cNvPr id="32" name="Picture 31" descr="A close up of a logo&#10;&#10;Description automatically generated">
              <a:extLst>
                <a:ext uri="{FF2B5EF4-FFF2-40B4-BE49-F238E27FC236}">
                  <a16:creationId xmlns:a16="http://schemas.microsoft.com/office/drawing/2014/main" id="{391D0935-046A-4A83-9519-0E0DB10F0E6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05000" y="5247763"/>
              <a:ext cx="1295400" cy="1295400"/>
            </a:xfrm>
            <a:prstGeom prst="rect">
              <a:avLst/>
            </a:prstGeom>
          </p:spPr>
        </p:pic>
        <p:pic>
          <p:nvPicPr>
            <p:cNvPr id="33" name="Picture 32" descr="A close up of a logo&#10;&#10;Description automatically generated">
              <a:extLst>
                <a:ext uri="{FF2B5EF4-FFF2-40B4-BE49-F238E27FC236}">
                  <a16:creationId xmlns:a16="http://schemas.microsoft.com/office/drawing/2014/main" id="{CC27A918-870F-48DB-BB37-16C169A409D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743200" y="5247763"/>
              <a:ext cx="1295400" cy="1295400"/>
            </a:xfrm>
            <a:prstGeom prst="rect">
              <a:avLst/>
            </a:prstGeom>
          </p:spPr>
        </p:pic>
        <p:sp>
          <p:nvSpPr>
            <p:cNvPr id="34" name="TextBox 33">
              <a:extLst>
                <a:ext uri="{FF2B5EF4-FFF2-40B4-BE49-F238E27FC236}">
                  <a16:creationId xmlns:a16="http://schemas.microsoft.com/office/drawing/2014/main" id="{21849BD1-F482-49AA-8DF9-11C0987DE027}"/>
                </a:ext>
              </a:extLst>
            </p:cNvPr>
            <p:cNvSpPr txBox="1"/>
            <p:nvPr/>
          </p:nvSpPr>
          <p:spPr>
            <a:xfrm>
              <a:off x="3532287" y="5520849"/>
              <a:ext cx="1400372"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6D8A"/>
                  </a:solidFill>
                  <a:effectLst/>
                  <a:uLnTx/>
                  <a:uFillTx/>
                  <a:latin typeface="Calibri"/>
                  <a:ea typeface="+mn-ea"/>
                  <a:cs typeface="+mn-cs"/>
                </a:rPr>
                <a:t>March 2020</a:t>
              </a:r>
            </a:p>
          </p:txBody>
        </p:sp>
      </p:grpSp>
      <p:sp>
        <p:nvSpPr>
          <p:cNvPr id="36" name="Rectangle 35">
            <a:extLst>
              <a:ext uri="{FF2B5EF4-FFF2-40B4-BE49-F238E27FC236}">
                <a16:creationId xmlns:a16="http://schemas.microsoft.com/office/drawing/2014/main" id="{B9B76D1F-DAE1-4391-BBB6-7F03DD77596C}"/>
              </a:ext>
            </a:extLst>
          </p:cNvPr>
          <p:cNvSpPr/>
          <p:nvPr/>
        </p:nvSpPr>
        <p:spPr>
          <a:xfrm>
            <a:off x="6121250" y="6479975"/>
            <a:ext cx="6096000" cy="261610"/>
          </a:xfrm>
          <a:prstGeom prst="rect">
            <a:avLst/>
          </a:prstGeom>
        </p:spPr>
        <p:txBody>
          <a:bodyPr>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393423283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7200" y="1714500"/>
            <a:ext cx="3543300" cy="3543300"/>
          </a:xfrm>
          <a:prstGeom prst="rect">
            <a:avLst/>
          </a:prstGeom>
        </p:spPr>
      </p:pic>
      <p:sp>
        <p:nvSpPr>
          <p:cNvPr id="5" name="Title 4"/>
          <p:cNvSpPr>
            <a:spLocks noGrp="1"/>
          </p:cNvSpPr>
          <p:nvPr>
            <p:ph type="title"/>
          </p:nvPr>
        </p:nvSpPr>
        <p:spPr/>
        <p:txBody>
          <a:bodyPr>
            <a:normAutofit/>
          </a:bodyPr>
          <a:lstStyle/>
          <a:p>
            <a:r>
              <a:rPr lang="en-US" sz="3600" b="1" dirty="0">
                <a:solidFill>
                  <a:schemeClr val="accent2"/>
                </a:solidFill>
              </a:rPr>
              <a:t>QUESTIONS?</a:t>
            </a:r>
            <a:endParaRPr lang="en-US" sz="3600" b="1" dirty="0"/>
          </a:p>
        </p:txBody>
      </p:sp>
    </p:spTree>
    <p:custDataLst>
      <p:tags r:id="rId1"/>
    </p:custDataLst>
    <p:extLst>
      <p:ext uri="{BB962C8B-B14F-4D97-AF65-F5344CB8AC3E}">
        <p14:creationId xmlns:p14="http://schemas.microsoft.com/office/powerpoint/2010/main" val="3298911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2687" y="6023029"/>
            <a:ext cx="762662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ITC Avant Garde Std Md" panose="020B0602020202020204" pitchFamily="34" charset="0"/>
              </a:rPr>
              <a:t>For complete copyright and grant information, visit MissingKids.org/Legal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ysClr val="windowText" lastClr="000000"/>
              </a:solidFill>
              <a:effectLst/>
              <a:uLnTx/>
              <a:uFillTx/>
              <a:latin typeface="ITC Avant Garde Std Md" panose="020B0602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ITC Avant Garde Std Md" panose="020B0602020202020204" pitchFamily="34" charset="0"/>
              </a:rPr>
              <a:t>Copyright </a:t>
            </a:r>
            <a:r>
              <a:rPr kumimoji="0" lang="en-US" sz="1200" b="0" i="0" u="none" strike="noStrike" kern="0" cap="none" spc="0" normalizeH="0" baseline="0" noProof="0" dirty="0">
                <a:ln>
                  <a:noFill/>
                </a:ln>
                <a:solidFill>
                  <a:sysClr val="windowText" lastClr="000000"/>
                </a:solidFill>
                <a:effectLst/>
                <a:uLnTx/>
                <a:uFillTx/>
              </a:rPr>
              <a:t>©</a:t>
            </a:r>
            <a:r>
              <a:rPr kumimoji="0" lang="en-US" sz="1200" b="0" i="0" u="none" strike="noStrike" kern="0" cap="none" spc="0" normalizeH="0" baseline="0" noProof="0" dirty="0">
                <a:ln>
                  <a:noFill/>
                </a:ln>
                <a:solidFill>
                  <a:sysClr val="windowText" lastClr="000000"/>
                </a:solidFill>
                <a:effectLst/>
                <a:uLnTx/>
                <a:uFillTx/>
                <a:latin typeface="ITC Avant Garde Std Md" panose="020B0602020202020204" pitchFamily="34" charset="0"/>
              </a:rPr>
              <a:t>2019 National Center for Missing &amp; Exploited Children. All rights reserved.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457" y="5379881"/>
            <a:ext cx="1915086" cy="6162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796" y="434000"/>
            <a:ext cx="2134408" cy="2286000"/>
          </a:xfrm>
          <a:prstGeom prst="rect">
            <a:avLst/>
          </a:prstGeom>
        </p:spPr>
      </p:pic>
      <p:sp>
        <p:nvSpPr>
          <p:cNvPr id="10" name="TextBox 9">
            <a:extLst>
              <a:ext uri="{FF2B5EF4-FFF2-40B4-BE49-F238E27FC236}">
                <a16:creationId xmlns:a16="http://schemas.microsoft.com/office/drawing/2014/main" id="{3CF789F6-7C33-4563-AD10-78D169DCC587}"/>
              </a:ext>
            </a:extLst>
          </p:cNvPr>
          <p:cNvSpPr txBox="1"/>
          <p:nvPr/>
        </p:nvSpPr>
        <p:spPr>
          <a:xfrm>
            <a:off x="4281054" y="3182793"/>
            <a:ext cx="3948547" cy="1200329"/>
          </a:xfrm>
          <a:prstGeom prst="rect">
            <a:avLst/>
          </a:prstGeom>
          <a:noFill/>
        </p:spPr>
        <p:txBody>
          <a:bodyPr wrap="square" rtlCol="0">
            <a:spAutoFit/>
          </a:bodyPr>
          <a:lstStyle/>
          <a:p>
            <a:pPr algn="ctr"/>
            <a:r>
              <a:rPr lang="en-US" sz="2400" b="1" dirty="0"/>
              <a:t>Yiota Souras</a:t>
            </a:r>
          </a:p>
          <a:p>
            <a:pPr algn="ctr"/>
            <a:r>
              <a:rPr lang="en-US" sz="2400" b="1" dirty="0"/>
              <a:t>Office of Legal Counsel</a:t>
            </a:r>
          </a:p>
          <a:p>
            <a:pPr algn="ctr"/>
            <a:r>
              <a:rPr lang="en-US" sz="2400" b="1" dirty="0"/>
              <a:t>ysouras@ncmec.org</a:t>
            </a:r>
          </a:p>
        </p:txBody>
      </p:sp>
    </p:spTree>
    <p:extLst>
      <p:ext uri="{BB962C8B-B14F-4D97-AF65-F5344CB8AC3E}">
        <p14:creationId xmlns:p14="http://schemas.microsoft.com/office/powerpoint/2010/main" val="1384938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ITC Avant Garde Std Bk"/>
              <a:ea typeface="+mn-ea"/>
              <a:cs typeface="+mn-cs"/>
            </a:endParaRPr>
          </a:p>
        </p:txBody>
      </p:sp>
      <p:pic>
        <p:nvPicPr>
          <p:cNvPr id="12" name="Picture 11">
            <a:extLst>
              <a:ext uri="{FF2B5EF4-FFF2-40B4-BE49-F238E27FC236}">
                <a16:creationId xmlns:a16="http://schemas.microsoft.com/office/drawing/2014/main" id="{07CF545F-9C2E-4446-97CD-AD92990C2B6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5614875" y="843855"/>
            <a:ext cx="5841579" cy="1454051"/>
          </a:xfrm>
        </p:spPr>
        <p:txBody>
          <a:bodyPr vert="horz" lIns="91440" tIns="45720" rIns="91440" bIns="45720" rtlCol="0" anchor="ctr">
            <a:noAutofit/>
          </a:bodyPr>
          <a:lstStyle/>
          <a:p>
            <a:pPr defTabSz="914400"/>
            <a:r>
              <a:rPr lang="en-US" sz="3600" b="1" kern="1200" dirty="0">
                <a:solidFill>
                  <a:schemeClr val="accent2"/>
                </a:solidFill>
                <a:latin typeface="Century Gothic" panose="020B0502020202020204" pitchFamily="34" charset="0"/>
              </a:rPr>
              <a:t>ONLINE CHILD SEXUAL ABUSE IMAGERY (CSAI)</a:t>
            </a:r>
          </a:p>
        </p:txBody>
      </p:sp>
      <p:sp>
        <p:nvSpPr>
          <p:cNvPr id="14" name="Freeform 62">
            <a:extLst>
              <a:ext uri="{FF2B5EF4-FFF2-40B4-BE49-F238E27FC236}">
                <a16:creationId xmlns:a16="http://schemas.microsoft.com/office/drawing/2014/main" id="{339C8D78-A644-462F-B674-F440635E535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ITC Avant Garde Std Bk"/>
              <a:ea typeface="+mn-ea"/>
              <a:cs typeface="+mn-cs"/>
            </a:endParaRPr>
          </a:p>
        </p:txBody>
      </p:sp>
      <p:pic>
        <p:nvPicPr>
          <p:cNvPr id="4" name="Picture 3">
            <a:extLst>
              <a:ext uri="{FF2B5EF4-FFF2-40B4-BE49-F238E27FC236}">
                <a16:creationId xmlns:a16="http://schemas.microsoft.com/office/drawing/2014/main" id="{F9E1F083-51E1-4AEC-9918-EEDA5EE38408}"/>
              </a:ext>
            </a:extLst>
          </p:cNvPr>
          <p:cNvPicPr>
            <a:picLocks noChangeAspect="1"/>
          </p:cNvPicPr>
          <p:nvPr/>
        </p:nvPicPr>
        <p:blipFill rotWithShape="1">
          <a:blip r:embed="rId4"/>
          <a:srcRect t="67656" r="43554" b="-30483"/>
          <a:stretch/>
        </p:blipFill>
        <p:spPr>
          <a:xfrm>
            <a:off x="-1" y="6573078"/>
            <a:ext cx="6881925" cy="591124"/>
          </a:xfrm>
          <a:prstGeom prst="rect">
            <a:avLst/>
          </a:prstGeom>
        </p:spPr>
      </p:pic>
      <p:sp>
        <p:nvSpPr>
          <p:cNvPr id="2" name="Content Placeholder 1"/>
          <p:cNvSpPr>
            <a:spLocks noGrp="1"/>
          </p:cNvSpPr>
          <p:nvPr>
            <p:ph idx="1"/>
          </p:nvPr>
        </p:nvSpPr>
        <p:spPr>
          <a:xfrm>
            <a:off x="5201010" y="3378822"/>
            <a:ext cx="7404854" cy="2507672"/>
          </a:xfrm>
        </p:spPr>
        <p:txBody>
          <a:bodyPr vert="horz" lIns="91440" tIns="45720" rIns="91440" bIns="45720" rtlCol="0" anchor="ctr">
            <a:normAutofit fontScale="92500" lnSpcReduction="10000"/>
          </a:bodyPr>
          <a:lstStyle/>
          <a:p>
            <a:pPr indent="-228600" defTabSz="914400">
              <a:lnSpc>
                <a:spcPct val="90000"/>
              </a:lnSpc>
            </a:pPr>
            <a:r>
              <a:rPr lang="en-US" sz="2400" dirty="0">
                <a:solidFill>
                  <a:schemeClr val="tx2"/>
                </a:solidFill>
                <a:latin typeface="Calibri" panose="020F0502020204030204" pitchFamily="34" charset="0"/>
                <a:cs typeface="Calibri" panose="020F0502020204030204" pitchFamily="34" charset="0"/>
              </a:rPr>
              <a:t>More than distribution/collection of sexually abusive files</a:t>
            </a:r>
          </a:p>
          <a:p>
            <a:pPr indent="-228600" defTabSz="914400">
              <a:lnSpc>
                <a:spcPct val="90000"/>
              </a:lnSpc>
            </a:pPr>
            <a:r>
              <a:rPr lang="en-US" sz="2400" dirty="0">
                <a:solidFill>
                  <a:schemeClr val="tx2"/>
                </a:solidFill>
                <a:latin typeface="Calibri" panose="020F0502020204030204" pitchFamily="34" charset="0"/>
                <a:cs typeface="Calibri" panose="020F0502020204030204" pitchFamily="34" charset="0"/>
              </a:rPr>
              <a:t>It starts with a crime scene</a:t>
            </a:r>
          </a:p>
          <a:p>
            <a:pPr indent="-228600" defTabSz="914400">
              <a:lnSpc>
                <a:spcPct val="90000"/>
              </a:lnSpc>
            </a:pPr>
            <a:r>
              <a:rPr lang="en-US" sz="2400" dirty="0">
                <a:solidFill>
                  <a:schemeClr val="tx2"/>
                </a:solidFill>
                <a:latin typeface="Calibri" panose="020F0502020204030204" pitchFamily="34" charset="0"/>
                <a:cs typeface="Calibri" panose="020F0502020204030204" pitchFamily="34" charset="0"/>
              </a:rPr>
              <a:t>CSAI victims are unique:</a:t>
            </a:r>
          </a:p>
          <a:p>
            <a:pPr lvl="1" indent="-228600" defTabSz="9144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Victims hiding in plain sight</a:t>
            </a:r>
          </a:p>
          <a:p>
            <a:pPr lvl="1" indent="-228600" defTabSz="9144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No one knows a crime is happening</a:t>
            </a:r>
          </a:p>
          <a:p>
            <a:pPr lvl="1" indent="-228600" defTabSz="9144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Very personal crime </a:t>
            </a:r>
          </a:p>
          <a:p>
            <a:pPr lvl="1" indent="-228600" defTabSz="914400">
              <a:buFont typeface="Arial" panose="020B0604020202020204" pitchFamily="34" charset="0"/>
              <a:buChar char="•"/>
            </a:pPr>
            <a:r>
              <a:rPr lang="en-US" sz="2400" dirty="0">
                <a:solidFill>
                  <a:schemeClr val="tx2"/>
                </a:solidFill>
                <a:latin typeface="Calibri" panose="020F0502020204030204" pitchFamily="34" charset="0"/>
                <a:cs typeface="Calibri" panose="020F0502020204030204" pitchFamily="34" charset="0"/>
              </a:rPr>
              <a:t>Limited disclosure</a:t>
            </a:r>
          </a:p>
          <a:p>
            <a:pPr marL="257168" lvl="1" indent="-228600" defTabSz="914400">
              <a:buFont typeface="Arial" panose="020B0604020202020204" pitchFamily="34" charset="0"/>
              <a:buChar char="•"/>
            </a:pPr>
            <a:endParaRPr lang="en-US" sz="2200" dirty="0">
              <a:solidFill>
                <a:schemeClr val="tx2"/>
              </a:solidFill>
              <a:latin typeface="+mn-lt"/>
            </a:endParaRPr>
          </a:p>
          <a:p>
            <a:pPr marL="0" indent="-228600" defTabSz="914400">
              <a:lnSpc>
                <a:spcPct val="90000"/>
              </a:lnSpc>
            </a:pPr>
            <a:endParaRPr lang="en-US" sz="2200" dirty="0">
              <a:solidFill>
                <a:schemeClr val="tx2"/>
              </a:solidFill>
              <a:latin typeface="+mn-lt"/>
            </a:endParaRPr>
          </a:p>
        </p:txBody>
      </p:sp>
      <p:pic>
        <p:nvPicPr>
          <p:cNvPr id="9" name="Picture 8">
            <a:extLst>
              <a:ext uri="{FF2B5EF4-FFF2-40B4-BE49-F238E27FC236}">
                <a16:creationId xmlns:a16="http://schemas.microsoft.com/office/drawing/2014/main" id="{78C46401-F098-4B11-979A-9406F58C7E83}"/>
              </a:ext>
            </a:extLst>
          </p:cNvPr>
          <p:cNvPicPr>
            <a:picLocks noChangeAspect="1"/>
          </p:cNvPicPr>
          <p:nvPr/>
        </p:nvPicPr>
        <p:blipFill rotWithShape="1">
          <a:blip r:embed="rId4"/>
          <a:srcRect l="47500" t="15831" b="4262"/>
          <a:stretch/>
        </p:blipFill>
        <p:spPr>
          <a:xfrm>
            <a:off x="5346273" y="6082517"/>
            <a:ext cx="6845725" cy="751849"/>
          </a:xfrm>
          <a:prstGeom prst="rect">
            <a:avLst/>
          </a:prstGeom>
        </p:spPr>
      </p:pic>
      <p:sp>
        <p:nvSpPr>
          <p:cNvPr id="7" name="TextBox 6">
            <a:extLst>
              <a:ext uri="{FF2B5EF4-FFF2-40B4-BE49-F238E27FC236}">
                <a16:creationId xmlns:a16="http://schemas.microsoft.com/office/drawing/2014/main" id="{E4F89E7C-0D37-4883-842D-75004092D775}"/>
              </a:ext>
            </a:extLst>
          </p:cNvPr>
          <p:cNvSpPr txBox="1"/>
          <p:nvPr/>
        </p:nvSpPr>
        <p:spPr>
          <a:xfrm>
            <a:off x="5960711" y="6442273"/>
            <a:ext cx="5938564" cy="261610"/>
          </a:xfrm>
          <a:prstGeom prst="rect">
            <a:avLst/>
          </a:prstGeom>
          <a:noFill/>
        </p:spPr>
        <p:txBody>
          <a:bodyPr wrap="square" rtlCol="0">
            <a:spAutoFit/>
          </a:bodyPr>
          <a:lstStyle/>
          <a:p>
            <a:r>
              <a:rPr lang="en-US" sz="1100" b="1" dirty="0">
                <a:latin typeface="Calibri" panose="020F0502020204030204" pitchFamily="34" charset="0"/>
                <a:cs typeface="Calibri" panose="020F0502020204030204" pitchFamily="34" charset="0"/>
              </a:rPr>
              <a:t>Please do not reproduce or distribute without the written authorization of NCMEC.</a:t>
            </a:r>
          </a:p>
        </p:txBody>
      </p:sp>
      <p:pic>
        <p:nvPicPr>
          <p:cNvPr id="6" name="Picture 5">
            <a:extLst>
              <a:ext uri="{FF2B5EF4-FFF2-40B4-BE49-F238E27FC236}">
                <a16:creationId xmlns:a16="http://schemas.microsoft.com/office/drawing/2014/main" id="{9751111D-3C0E-477E-B501-4BD23B0DF7C5}"/>
              </a:ext>
            </a:extLst>
          </p:cNvPr>
          <p:cNvPicPr>
            <a:picLocks noChangeAspect="1"/>
          </p:cNvPicPr>
          <p:nvPr/>
        </p:nvPicPr>
        <p:blipFill>
          <a:blip r:embed="rId5"/>
          <a:stretch>
            <a:fillRect/>
          </a:stretch>
        </p:blipFill>
        <p:spPr>
          <a:xfrm>
            <a:off x="636962" y="1388000"/>
            <a:ext cx="3416230" cy="4074016"/>
          </a:xfrm>
          <a:prstGeom prst="rect">
            <a:avLst/>
          </a:prstGeom>
        </p:spPr>
      </p:pic>
    </p:spTree>
    <p:extLst>
      <p:ext uri="{BB962C8B-B14F-4D97-AF65-F5344CB8AC3E}">
        <p14:creationId xmlns:p14="http://schemas.microsoft.com/office/powerpoint/2010/main" val="321902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745F9-1318-48EC-BA17-C741D0BA9D02}"/>
              </a:ext>
            </a:extLst>
          </p:cNvPr>
          <p:cNvSpPr>
            <a:spLocks noGrp="1"/>
          </p:cNvSpPr>
          <p:nvPr>
            <p:ph type="title"/>
          </p:nvPr>
        </p:nvSpPr>
        <p:spPr>
          <a:xfrm>
            <a:off x="838200" y="228600"/>
            <a:ext cx="10515600" cy="782782"/>
          </a:xfrm>
        </p:spPr>
        <p:txBody>
          <a:bodyPr>
            <a:normAutofit/>
          </a:bodyPr>
          <a:lstStyle/>
          <a:p>
            <a:r>
              <a:rPr lang="en-US" sz="3600" b="1" dirty="0">
                <a:solidFill>
                  <a:schemeClr val="accent2"/>
                </a:solidFill>
                <a:latin typeface="Century Gothic" panose="020B0502020202020204" pitchFamily="34" charset="0"/>
              </a:rPr>
              <a:t>VICTIM NOTIFICATION &amp; IMPACT STATEMENTS</a:t>
            </a:r>
          </a:p>
        </p:txBody>
      </p:sp>
      <p:pic>
        <p:nvPicPr>
          <p:cNvPr id="29" name="Content Placeholder 4">
            <a:extLst>
              <a:ext uri="{FF2B5EF4-FFF2-40B4-BE49-F238E27FC236}">
                <a16:creationId xmlns:a16="http://schemas.microsoft.com/office/drawing/2014/main" id="{419604E4-8EEF-44A6-BFEC-94BAA928B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37" y="1205345"/>
            <a:ext cx="11048999" cy="5389419"/>
          </a:xfrm>
          <a:prstGeom prst="rect">
            <a:avLst/>
          </a:prstGeom>
        </p:spPr>
      </p:pic>
      <p:sp>
        <p:nvSpPr>
          <p:cNvPr id="30" name="TextBox 29">
            <a:extLst>
              <a:ext uri="{FF2B5EF4-FFF2-40B4-BE49-F238E27FC236}">
                <a16:creationId xmlns:a16="http://schemas.microsoft.com/office/drawing/2014/main" id="{30CE9C51-7474-47C7-83B2-4965EFF8F89F}"/>
              </a:ext>
            </a:extLst>
          </p:cNvPr>
          <p:cNvSpPr txBox="1"/>
          <p:nvPr/>
        </p:nvSpPr>
        <p:spPr>
          <a:xfrm>
            <a:off x="6354601" y="6657922"/>
            <a:ext cx="5938564" cy="261610"/>
          </a:xfrm>
          <a:prstGeom prst="rect">
            <a:avLst/>
          </a:prstGeom>
          <a:noFill/>
        </p:spPr>
        <p:txBody>
          <a:bodyPr wrap="square" rtlCol="0">
            <a:spAutoFit/>
          </a:bodyPr>
          <a:lstStyle/>
          <a:p>
            <a:r>
              <a:rPr lang="en-US" sz="1100" b="1" dirty="0">
                <a:latin typeface="Calibri" panose="020F0502020204030204" pitchFamily="34" charset="0"/>
                <a:cs typeface="Calibri" panose="020F0502020204030204" pitchFamily="34" charset="0"/>
              </a:rPr>
              <a:t>Please do not reproduce or distribute without the written authorization of NCMEC</a:t>
            </a:r>
            <a:r>
              <a:rPr lang="en-US" sz="1100" b="1" dirty="0"/>
              <a:t>.</a:t>
            </a:r>
          </a:p>
        </p:txBody>
      </p:sp>
    </p:spTree>
    <p:extLst>
      <p:ext uri="{BB962C8B-B14F-4D97-AF65-F5344CB8AC3E}">
        <p14:creationId xmlns:p14="http://schemas.microsoft.com/office/powerpoint/2010/main" val="4051470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6471F-31AE-435D-BF76-B02575143A87}"/>
              </a:ext>
            </a:extLst>
          </p:cNvPr>
          <p:cNvSpPr>
            <a:spLocks noGrp="1"/>
          </p:cNvSpPr>
          <p:nvPr>
            <p:ph type="title"/>
          </p:nvPr>
        </p:nvSpPr>
        <p:spPr>
          <a:xfrm>
            <a:off x="794375" y="51585"/>
            <a:ext cx="10515600" cy="914400"/>
          </a:xfrm>
        </p:spPr>
        <p:txBody>
          <a:bodyPr>
            <a:normAutofit/>
          </a:bodyPr>
          <a:lstStyle/>
          <a:p>
            <a:r>
              <a:rPr lang="en-US" sz="3600" b="1" dirty="0">
                <a:solidFill>
                  <a:schemeClr val="accent2"/>
                </a:solidFill>
                <a:latin typeface="Century Gothic" panose="020B0502020202020204" pitchFamily="34" charset="0"/>
              </a:rPr>
              <a:t>RESTITUTION PROCESS</a:t>
            </a:r>
          </a:p>
        </p:txBody>
      </p:sp>
      <p:pic>
        <p:nvPicPr>
          <p:cNvPr id="7" name="Picture 6">
            <a:extLst>
              <a:ext uri="{FF2B5EF4-FFF2-40B4-BE49-F238E27FC236}">
                <a16:creationId xmlns:a16="http://schemas.microsoft.com/office/drawing/2014/main" id="{8A1AEC8C-A060-4B85-BC4D-597BE0D77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629" y="1387188"/>
            <a:ext cx="1828800" cy="1828800"/>
          </a:xfrm>
          <a:prstGeom prst="rect">
            <a:avLst/>
          </a:prstGeom>
        </p:spPr>
      </p:pic>
      <p:grpSp>
        <p:nvGrpSpPr>
          <p:cNvPr id="12" name="Group 11">
            <a:extLst>
              <a:ext uri="{FF2B5EF4-FFF2-40B4-BE49-F238E27FC236}">
                <a16:creationId xmlns:a16="http://schemas.microsoft.com/office/drawing/2014/main" id="{37F09181-6A99-4977-A37D-4283801A9744}"/>
              </a:ext>
            </a:extLst>
          </p:cNvPr>
          <p:cNvGrpSpPr/>
          <p:nvPr/>
        </p:nvGrpSpPr>
        <p:grpSpPr>
          <a:xfrm>
            <a:off x="7894218" y="1201931"/>
            <a:ext cx="2416873" cy="2077615"/>
            <a:chOff x="4343400" y="1335850"/>
            <a:chExt cx="2465774" cy="2077615"/>
          </a:xfrm>
        </p:grpSpPr>
        <p:pic>
          <p:nvPicPr>
            <p:cNvPr id="5" name="Picture 4">
              <a:extLst>
                <a:ext uri="{FF2B5EF4-FFF2-40B4-BE49-F238E27FC236}">
                  <a16:creationId xmlns:a16="http://schemas.microsoft.com/office/drawing/2014/main" id="{FA610959-CDC0-4387-8B1E-B67E603F3C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0374" y="1584665"/>
              <a:ext cx="1828800" cy="1828800"/>
            </a:xfrm>
            <a:prstGeom prst="rect">
              <a:avLst/>
            </a:prstGeom>
          </p:spPr>
        </p:pic>
        <p:pic>
          <p:nvPicPr>
            <p:cNvPr id="9" name="Picture 8">
              <a:extLst>
                <a:ext uri="{FF2B5EF4-FFF2-40B4-BE49-F238E27FC236}">
                  <a16:creationId xmlns:a16="http://schemas.microsoft.com/office/drawing/2014/main" id="{0F19874C-2220-44FC-8A49-272831A1CB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1335850"/>
              <a:ext cx="914400" cy="914400"/>
            </a:xfrm>
            <a:prstGeom prst="rect">
              <a:avLst/>
            </a:prstGeom>
          </p:spPr>
        </p:pic>
        <p:pic>
          <p:nvPicPr>
            <p:cNvPr id="11" name="Picture 10">
              <a:extLst>
                <a:ext uri="{FF2B5EF4-FFF2-40B4-BE49-F238E27FC236}">
                  <a16:creationId xmlns:a16="http://schemas.microsoft.com/office/drawing/2014/main" id="{253C51E7-1A7C-4F73-93F7-376AE3A0E5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0" y="1493548"/>
              <a:ext cx="457200" cy="457200"/>
            </a:xfrm>
            <a:prstGeom prst="rect">
              <a:avLst/>
            </a:prstGeom>
          </p:spPr>
        </p:pic>
      </p:grpSp>
      <p:pic>
        <p:nvPicPr>
          <p:cNvPr id="16" name="Picture 15">
            <a:extLst>
              <a:ext uri="{FF2B5EF4-FFF2-40B4-BE49-F238E27FC236}">
                <a16:creationId xmlns:a16="http://schemas.microsoft.com/office/drawing/2014/main" id="{26CBBEF0-1D52-423E-A511-28D9C1EC54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418888" y="4596367"/>
            <a:ext cx="1904543" cy="1828800"/>
          </a:xfrm>
          <a:prstGeom prst="rect">
            <a:avLst/>
          </a:prstGeom>
        </p:spPr>
      </p:pic>
      <p:pic>
        <p:nvPicPr>
          <p:cNvPr id="20" name="Picture 19">
            <a:extLst>
              <a:ext uri="{FF2B5EF4-FFF2-40B4-BE49-F238E27FC236}">
                <a16:creationId xmlns:a16="http://schemas.microsoft.com/office/drawing/2014/main" id="{FCC6FD36-19E0-4917-B6E4-DFB32597D3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698269" y="4084380"/>
            <a:ext cx="1904543" cy="1828800"/>
          </a:xfrm>
          <a:prstGeom prst="rect">
            <a:avLst/>
          </a:prstGeom>
        </p:spPr>
      </p:pic>
      <p:pic>
        <p:nvPicPr>
          <p:cNvPr id="21" name="Picture 20">
            <a:extLst>
              <a:ext uri="{FF2B5EF4-FFF2-40B4-BE49-F238E27FC236}">
                <a16:creationId xmlns:a16="http://schemas.microsoft.com/office/drawing/2014/main" id="{0D9198CB-4048-42D9-B870-7B4395D96C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0370" y="1410324"/>
            <a:ext cx="1828800" cy="1828800"/>
          </a:xfrm>
          <a:prstGeom prst="rect">
            <a:avLst/>
          </a:prstGeom>
        </p:spPr>
      </p:pic>
      <p:pic>
        <p:nvPicPr>
          <p:cNvPr id="23" name="Picture 22">
            <a:extLst>
              <a:ext uri="{FF2B5EF4-FFF2-40B4-BE49-F238E27FC236}">
                <a16:creationId xmlns:a16="http://schemas.microsoft.com/office/drawing/2014/main" id="{F098273D-2DC7-4863-A607-B351BD6209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07009" y="1307105"/>
            <a:ext cx="914400" cy="914400"/>
          </a:xfrm>
          <a:prstGeom prst="rect">
            <a:avLst/>
          </a:prstGeom>
        </p:spPr>
      </p:pic>
      <p:grpSp>
        <p:nvGrpSpPr>
          <p:cNvPr id="2" name="Group 1">
            <a:extLst>
              <a:ext uri="{FF2B5EF4-FFF2-40B4-BE49-F238E27FC236}">
                <a16:creationId xmlns:a16="http://schemas.microsoft.com/office/drawing/2014/main" id="{EB2C9EA9-0372-49DB-8EB4-90895216AD74}"/>
              </a:ext>
            </a:extLst>
          </p:cNvPr>
          <p:cNvGrpSpPr/>
          <p:nvPr/>
        </p:nvGrpSpPr>
        <p:grpSpPr>
          <a:xfrm>
            <a:off x="565258" y="4084380"/>
            <a:ext cx="2466331" cy="2135320"/>
            <a:chOff x="3020069" y="4168875"/>
            <a:chExt cx="2466331" cy="2135320"/>
          </a:xfrm>
        </p:grpSpPr>
        <p:pic>
          <p:nvPicPr>
            <p:cNvPr id="25" name="Picture 24">
              <a:extLst>
                <a:ext uri="{FF2B5EF4-FFF2-40B4-BE49-F238E27FC236}">
                  <a16:creationId xmlns:a16="http://schemas.microsoft.com/office/drawing/2014/main" id="{BFFCC6BE-F861-4D76-BF76-CDFEE184EFD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34469" y="4168875"/>
              <a:ext cx="914400" cy="914400"/>
            </a:xfrm>
            <a:prstGeom prst="rect">
              <a:avLst/>
            </a:prstGeom>
          </p:spPr>
        </p:pic>
        <p:pic>
          <p:nvPicPr>
            <p:cNvPr id="27" name="Picture 26">
              <a:extLst>
                <a:ext uri="{FF2B5EF4-FFF2-40B4-BE49-F238E27FC236}">
                  <a16:creationId xmlns:a16="http://schemas.microsoft.com/office/drawing/2014/main" id="{5BA1E9B3-F690-41BB-81B3-7733A7441A3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20069" y="4626075"/>
              <a:ext cx="914400" cy="914400"/>
            </a:xfrm>
            <a:prstGeom prst="rect">
              <a:avLst/>
            </a:prstGeom>
          </p:spPr>
        </p:pic>
        <p:pic>
          <p:nvPicPr>
            <p:cNvPr id="29" name="Picture 28">
              <a:extLst>
                <a:ext uri="{FF2B5EF4-FFF2-40B4-BE49-F238E27FC236}">
                  <a16:creationId xmlns:a16="http://schemas.microsoft.com/office/drawing/2014/main" id="{6BEC55B8-EC85-45FE-9013-8A0E456F82D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2000" y="4932595"/>
              <a:ext cx="914400" cy="914400"/>
            </a:xfrm>
            <a:prstGeom prst="rect">
              <a:avLst/>
            </a:prstGeom>
          </p:spPr>
        </p:pic>
        <p:pic>
          <p:nvPicPr>
            <p:cNvPr id="31" name="Picture 30">
              <a:extLst>
                <a:ext uri="{FF2B5EF4-FFF2-40B4-BE49-F238E27FC236}">
                  <a16:creationId xmlns:a16="http://schemas.microsoft.com/office/drawing/2014/main" id="{2ED94B11-5F7C-41C4-8313-BE904AA7EE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57600" y="5389795"/>
              <a:ext cx="914400" cy="914400"/>
            </a:xfrm>
            <a:prstGeom prst="rect">
              <a:avLst/>
            </a:prstGeom>
          </p:spPr>
        </p:pic>
      </p:grpSp>
      <p:pic>
        <p:nvPicPr>
          <p:cNvPr id="32" name="Picture 31">
            <a:extLst>
              <a:ext uri="{FF2B5EF4-FFF2-40B4-BE49-F238E27FC236}">
                <a16:creationId xmlns:a16="http://schemas.microsoft.com/office/drawing/2014/main" id="{2F43478E-25B8-4781-B242-72CF4FB88AD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86796" y="3935375"/>
            <a:ext cx="1828800" cy="1828800"/>
          </a:xfrm>
          <a:prstGeom prst="rect">
            <a:avLst/>
          </a:prstGeom>
        </p:spPr>
      </p:pic>
      <p:sp>
        <p:nvSpPr>
          <p:cNvPr id="33" name="TextBox 32">
            <a:extLst>
              <a:ext uri="{FF2B5EF4-FFF2-40B4-BE49-F238E27FC236}">
                <a16:creationId xmlns:a16="http://schemas.microsoft.com/office/drawing/2014/main" id="{AAD3636F-61DB-4D29-BE3C-A0D111CC9BCB}"/>
              </a:ext>
            </a:extLst>
          </p:cNvPr>
          <p:cNvSpPr txBox="1"/>
          <p:nvPr/>
        </p:nvSpPr>
        <p:spPr>
          <a:xfrm>
            <a:off x="4245103" y="5652026"/>
            <a:ext cx="1791625"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457200">
              <a:defRPr/>
            </a:pPr>
            <a:r>
              <a:rPr lang="en-US" sz="2400" b="1" dirty="0">
                <a:solidFill>
                  <a:srgbClr val="FFFFFF"/>
                </a:solidFill>
                <a:latin typeface="ITC Avant Garde Std Bk"/>
              </a:rPr>
              <a:t>SURVIVOR</a:t>
            </a:r>
          </a:p>
        </p:txBody>
      </p:sp>
      <p:sp>
        <p:nvSpPr>
          <p:cNvPr id="36" name="Arrow: Right 35">
            <a:extLst>
              <a:ext uri="{FF2B5EF4-FFF2-40B4-BE49-F238E27FC236}">
                <a16:creationId xmlns:a16="http://schemas.microsoft.com/office/drawing/2014/main" id="{1E35E146-9C62-4693-8052-68A49E785FB3}"/>
              </a:ext>
            </a:extLst>
          </p:cNvPr>
          <p:cNvSpPr/>
          <p:nvPr/>
        </p:nvSpPr>
        <p:spPr>
          <a:xfrm>
            <a:off x="3287319" y="2068076"/>
            <a:ext cx="592169" cy="354992"/>
          </a:xfrm>
          <a:prstGeom prst="rightArrow">
            <a:avLst/>
          </a:prstGeom>
          <a:solidFill>
            <a:schemeClr val="tx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defRPr/>
            </a:pPr>
            <a:endParaRPr lang="en-US" dirty="0">
              <a:solidFill>
                <a:srgbClr val="FFFFFF"/>
              </a:solidFill>
              <a:latin typeface="ITC Avant Garde Std Bk"/>
            </a:endParaRPr>
          </a:p>
        </p:txBody>
      </p:sp>
      <p:sp>
        <p:nvSpPr>
          <p:cNvPr id="37" name="Arrow: Right 36">
            <a:extLst>
              <a:ext uri="{FF2B5EF4-FFF2-40B4-BE49-F238E27FC236}">
                <a16:creationId xmlns:a16="http://schemas.microsoft.com/office/drawing/2014/main" id="{F8E8FB5E-0BF8-4DCC-A84D-5EBFF1E579DC}"/>
              </a:ext>
            </a:extLst>
          </p:cNvPr>
          <p:cNvSpPr/>
          <p:nvPr/>
        </p:nvSpPr>
        <p:spPr>
          <a:xfrm>
            <a:off x="6826719" y="2075538"/>
            <a:ext cx="592169" cy="354992"/>
          </a:xfrm>
          <a:prstGeom prst="rightArrow">
            <a:avLst/>
          </a:prstGeom>
          <a:solidFill>
            <a:schemeClr val="tx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defRPr/>
            </a:pPr>
            <a:endParaRPr lang="en-US" dirty="0">
              <a:solidFill>
                <a:srgbClr val="FFFFFF"/>
              </a:solidFill>
              <a:latin typeface="ITC Avant Garde Std Bk"/>
            </a:endParaRPr>
          </a:p>
        </p:txBody>
      </p:sp>
      <p:sp>
        <p:nvSpPr>
          <p:cNvPr id="38" name="Arrow: Right 37">
            <a:extLst>
              <a:ext uri="{FF2B5EF4-FFF2-40B4-BE49-F238E27FC236}">
                <a16:creationId xmlns:a16="http://schemas.microsoft.com/office/drawing/2014/main" id="{D665B260-4BA8-4528-8A1E-019D1A4003F7}"/>
              </a:ext>
            </a:extLst>
          </p:cNvPr>
          <p:cNvSpPr/>
          <p:nvPr/>
        </p:nvSpPr>
        <p:spPr>
          <a:xfrm rot="10800000">
            <a:off x="3272441" y="4928758"/>
            <a:ext cx="592169" cy="354992"/>
          </a:xfrm>
          <a:prstGeom prst="rightArrow">
            <a:avLst/>
          </a:prstGeom>
          <a:solidFill>
            <a:schemeClr val="tx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defRPr/>
            </a:pPr>
            <a:endParaRPr lang="en-US" dirty="0">
              <a:solidFill>
                <a:srgbClr val="FFFFFF"/>
              </a:solidFill>
              <a:latin typeface="ITC Avant Garde Std Bk"/>
            </a:endParaRPr>
          </a:p>
        </p:txBody>
      </p:sp>
      <p:sp>
        <p:nvSpPr>
          <p:cNvPr id="39" name="Arrow: Right 38">
            <a:extLst>
              <a:ext uri="{FF2B5EF4-FFF2-40B4-BE49-F238E27FC236}">
                <a16:creationId xmlns:a16="http://schemas.microsoft.com/office/drawing/2014/main" id="{81A1BD98-2515-40CE-8680-B51660FFC140}"/>
              </a:ext>
            </a:extLst>
          </p:cNvPr>
          <p:cNvSpPr/>
          <p:nvPr/>
        </p:nvSpPr>
        <p:spPr>
          <a:xfrm rot="10800000">
            <a:off x="6720053" y="4998780"/>
            <a:ext cx="592169" cy="354992"/>
          </a:xfrm>
          <a:prstGeom prst="rightArrow">
            <a:avLst/>
          </a:prstGeom>
          <a:solidFill>
            <a:schemeClr val="tx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defRPr/>
            </a:pPr>
            <a:endParaRPr lang="en-US" dirty="0">
              <a:solidFill>
                <a:srgbClr val="FFFFFF"/>
              </a:solidFill>
              <a:latin typeface="ITC Avant Garde Std Bk"/>
            </a:endParaRPr>
          </a:p>
        </p:txBody>
      </p:sp>
      <p:sp>
        <p:nvSpPr>
          <p:cNvPr id="40" name="Arrow: Right 39">
            <a:extLst>
              <a:ext uri="{FF2B5EF4-FFF2-40B4-BE49-F238E27FC236}">
                <a16:creationId xmlns:a16="http://schemas.microsoft.com/office/drawing/2014/main" id="{651A1CDA-DC5B-48E3-B99C-E9FCC26E1CC5}"/>
              </a:ext>
            </a:extLst>
          </p:cNvPr>
          <p:cNvSpPr/>
          <p:nvPr/>
        </p:nvSpPr>
        <p:spPr>
          <a:xfrm rot="5400000">
            <a:off x="8986658" y="3455991"/>
            <a:ext cx="586986" cy="354992"/>
          </a:xfrm>
          <a:prstGeom prst="rightArrow">
            <a:avLst/>
          </a:prstGeom>
          <a:solidFill>
            <a:schemeClr val="tx1">
              <a:lumMod val="50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defTabSz="457200">
              <a:defRPr/>
            </a:pPr>
            <a:endParaRPr lang="en-US" dirty="0">
              <a:solidFill>
                <a:srgbClr val="FFFFFF"/>
              </a:solidFill>
              <a:latin typeface="ITC Avant Garde Std Bk"/>
            </a:endParaRPr>
          </a:p>
        </p:txBody>
      </p:sp>
      <p:sp>
        <p:nvSpPr>
          <p:cNvPr id="26" name="TextBox 25">
            <a:extLst>
              <a:ext uri="{FF2B5EF4-FFF2-40B4-BE49-F238E27FC236}">
                <a16:creationId xmlns:a16="http://schemas.microsoft.com/office/drawing/2014/main" id="{424119E1-0E53-4CF3-AFA0-BC2A22DDFA75}"/>
              </a:ext>
            </a:extLst>
          </p:cNvPr>
          <p:cNvSpPr txBox="1"/>
          <p:nvPr/>
        </p:nvSpPr>
        <p:spPr>
          <a:xfrm>
            <a:off x="3879488" y="3124194"/>
            <a:ext cx="1791625" cy="4616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defTabSz="457200">
              <a:defRPr/>
            </a:pPr>
            <a:r>
              <a:rPr lang="en-US" sz="2400" b="1" dirty="0">
                <a:solidFill>
                  <a:srgbClr val="FFFFFF"/>
                </a:solidFill>
                <a:latin typeface="ITC Avant Garde Std Bk"/>
              </a:rPr>
              <a:t>SURVIVOR</a:t>
            </a:r>
          </a:p>
        </p:txBody>
      </p:sp>
      <p:pic>
        <p:nvPicPr>
          <p:cNvPr id="28" name="Picture 27">
            <a:extLst>
              <a:ext uri="{FF2B5EF4-FFF2-40B4-BE49-F238E27FC236}">
                <a16:creationId xmlns:a16="http://schemas.microsoft.com/office/drawing/2014/main" id="{2B8BCBF6-453F-4F96-A618-F75BD9C1073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15596" y="1509209"/>
            <a:ext cx="442348" cy="442348"/>
          </a:xfrm>
          <a:prstGeom prst="rect">
            <a:avLst/>
          </a:prstGeom>
        </p:spPr>
      </p:pic>
      <p:sp>
        <p:nvSpPr>
          <p:cNvPr id="30" name="TextBox 29">
            <a:extLst>
              <a:ext uri="{FF2B5EF4-FFF2-40B4-BE49-F238E27FC236}">
                <a16:creationId xmlns:a16="http://schemas.microsoft.com/office/drawing/2014/main" id="{7DF2F224-7D9F-4C09-BB46-7722EA268BF4}"/>
              </a:ext>
            </a:extLst>
          </p:cNvPr>
          <p:cNvSpPr txBox="1"/>
          <p:nvPr/>
        </p:nvSpPr>
        <p:spPr>
          <a:xfrm>
            <a:off x="6133373" y="6456404"/>
            <a:ext cx="5938564" cy="261610"/>
          </a:xfrm>
          <a:prstGeom prst="rect">
            <a:avLst/>
          </a:prstGeom>
          <a:noFill/>
        </p:spPr>
        <p:txBody>
          <a:bodyPr wrap="square" rtlCol="0">
            <a:spAutoFit/>
          </a:bodyPr>
          <a:lstStyle/>
          <a:p>
            <a:r>
              <a:rPr lang="en-US" sz="1100" b="1" dirty="0">
                <a:latin typeface="Calibri" panose="020F0502020204030204" pitchFamily="34" charset="0"/>
                <a:cs typeface="Calibri" panose="020F0502020204030204" pitchFamily="34" charset="0"/>
              </a:rPr>
              <a:t>Please do not reproduce or distribute without the written authorization of NCMEC.</a:t>
            </a:r>
          </a:p>
        </p:txBody>
      </p:sp>
    </p:spTree>
    <p:extLst>
      <p:ext uri="{BB962C8B-B14F-4D97-AF65-F5344CB8AC3E}">
        <p14:creationId xmlns:p14="http://schemas.microsoft.com/office/powerpoint/2010/main" val="2945830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4505C23-674B-4195-81D6-0C127FEAE3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Title 2">
            <a:extLst>
              <a:ext uri="{FF2B5EF4-FFF2-40B4-BE49-F238E27FC236}">
                <a16:creationId xmlns:a16="http://schemas.microsoft.com/office/drawing/2014/main" id="{905BF1A4-515B-42D5-A1A5-71CEEC5E676C}"/>
              </a:ext>
            </a:extLst>
          </p:cNvPr>
          <p:cNvSpPr>
            <a:spLocks noGrp="1"/>
          </p:cNvSpPr>
          <p:nvPr>
            <p:ph type="title" idx="4294967295"/>
          </p:nvPr>
        </p:nvSpPr>
        <p:spPr>
          <a:xfrm>
            <a:off x="838200" y="5529884"/>
            <a:ext cx="7719381" cy="1096331"/>
          </a:xfrm>
          <a:solidFill>
            <a:schemeClr val="accent1"/>
          </a:solidFill>
        </p:spPr>
        <p:txBody>
          <a:bodyPr vert="horz" lIns="91440" tIns="45720" rIns="91440" bIns="45720" rtlCol="0" anchor="ctr">
            <a:normAutofit/>
          </a:bodyPr>
          <a:lstStyle/>
          <a:p>
            <a:pPr defTabSz="914400"/>
            <a:r>
              <a:rPr lang="en-US" sz="3600" kern="1200" dirty="0">
                <a:solidFill>
                  <a:schemeClr val="accent2"/>
                </a:solidFill>
                <a:ea typeface="+mj-ea"/>
                <a:cs typeface="+mj-cs"/>
              </a:rPr>
              <a:t>VICTIMS’ RIGHTS</a:t>
            </a:r>
          </a:p>
        </p:txBody>
      </p:sp>
      <p:sp>
        <p:nvSpPr>
          <p:cNvPr id="11" name="Freeform: Shape 10">
            <a:extLst>
              <a:ext uri="{FF2B5EF4-FFF2-40B4-BE49-F238E27FC236}">
                <a16:creationId xmlns:a16="http://schemas.microsoft.com/office/drawing/2014/main" id="{65C9B8F0-FF66-4C15-BD05-E86B87331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a:ea typeface="+mn-ea"/>
              <a:cs typeface="+mn-cs"/>
            </a:endParaRPr>
          </a:p>
        </p:txBody>
      </p:sp>
      <p:graphicFrame>
        <p:nvGraphicFramePr>
          <p:cNvPr id="4" name="Diagram 3">
            <a:extLst>
              <a:ext uri="{FF2B5EF4-FFF2-40B4-BE49-F238E27FC236}">
                <a16:creationId xmlns:a16="http://schemas.microsoft.com/office/drawing/2014/main" id="{86D99684-DFB8-4FC6-8961-D10113FC82AA}"/>
              </a:ext>
            </a:extLst>
          </p:cNvPr>
          <p:cNvGraphicFramePr/>
          <p:nvPr>
            <p:extLst>
              <p:ext uri="{D42A27DB-BD31-4B8C-83A1-F6EECF244321}">
                <p14:modId xmlns:p14="http://schemas.microsoft.com/office/powerpoint/2010/main" val="3651468137"/>
              </p:ext>
            </p:extLst>
          </p:nvPr>
        </p:nvGraphicFramePr>
        <p:xfrm>
          <a:off x="838200" y="76200"/>
          <a:ext cx="10515600" cy="5221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F1838636-2952-4430-AD9F-EA358F844DB3}"/>
              </a:ext>
            </a:extLst>
          </p:cNvPr>
          <p:cNvPicPr>
            <a:picLocks noChangeAspect="1"/>
          </p:cNvPicPr>
          <p:nvPr/>
        </p:nvPicPr>
        <p:blipFill rotWithShape="1">
          <a:blip r:embed="rId8">
            <a:clrChange>
              <a:clrFrom>
                <a:srgbClr val="FFFFFF"/>
              </a:clrFrom>
              <a:clrTo>
                <a:srgbClr val="FFFFFF">
                  <a:alpha val="0"/>
                </a:srgbClr>
              </a:clrTo>
            </a:clrChange>
          </a:blip>
          <a:srcRect t="67656" r="43554" b="-30483"/>
          <a:stretch/>
        </p:blipFill>
        <p:spPr>
          <a:xfrm>
            <a:off x="-1" y="6586330"/>
            <a:ext cx="6881925" cy="591124"/>
          </a:xfrm>
          <a:prstGeom prst="rect">
            <a:avLst/>
          </a:prstGeom>
        </p:spPr>
      </p:pic>
      <p:pic>
        <p:nvPicPr>
          <p:cNvPr id="10" name="Picture 9">
            <a:extLst>
              <a:ext uri="{FF2B5EF4-FFF2-40B4-BE49-F238E27FC236}">
                <a16:creationId xmlns:a16="http://schemas.microsoft.com/office/drawing/2014/main" id="{6963D91B-FD5C-4F43-8A0F-E7C77BB8AC07}"/>
              </a:ext>
            </a:extLst>
          </p:cNvPr>
          <p:cNvPicPr>
            <a:picLocks noChangeAspect="1"/>
          </p:cNvPicPr>
          <p:nvPr/>
        </p:nvPicPr>
        <p:blipFill rotWithShape="1">
          <a:blip r:embed="rId8">
            <a:clrChange>
              <a:clrFrom>
                <a:srgbClr val="FFFFFF"/>
              </a:clrFrom>
              <a:clrTo>
                <a:srgbClr val="FFFFFF">
                  <a:alpha val="0"/>
                </a:srgbClr>
              </a:clrTo>
            </a:clrChange>
          </a:blip>
          <a:srcRect l="47500" t="15831" b="4262"/>
          <a:stretch/>
        </p:blipFill>
        <p:spPr>
          <a:xfrm>
            <a:off x="5791200" y="6095769"/>
            <a:ext cx="6400798" cy="751849"/>
          </a:xfrm>
          <a:prstGeom prst="rect">
            <a:avLst/>
          </a:prstGeom>
        </p:spPr>
      </p:pic>
      <p:sp>
        <p:nvSpPr>
          <p:cNvPr id="2" name="TextBox 1">
            <a:extLst>
              <a:ext uri="{FF2B5EF4-FFF2-40B4-BE49-F238E27FC236}">
                <a16:creationId xmlns:a16="http://schemas.microsoft.com/office/drawing/2014/main" id="{081F3321-A112-4EE4-8674-1D5E919D7259}"/>
              </a:ext>
            </a:extLst>
          </p:cNvPr>
          <p:cNvSpPr txBox="1"/>
          <p:nvPr/>
        </p:nvSpPr>
        <p:spPr>
          <a:xfrm>
            <a:off x="10127646" y="5025225"/>
            <a:ext cx="2064352" cy="307777"/>
          </a:xfrm>
          <a:prstGeom prst="rect">
            <a:avLst/>
          </a:prstGeom>
          <a:noFill/>
        </p:spPr>
        <p:txBody>
          <a:bodyPr wrap="square" rtlCol="0">
            <a:spAutoFit/>
          </a:bodyPr>
          <a:lstStyle/>
          <a:p>
            <a:r>
              <a:rPr lang="en-US" sz="1400" dirty="0"/>
              <a:t>As of September 30, 2019</a:t>
            </a:r>
          </a:p>
        </p:txBody>
      </p:sp>
      <p:sp>
        <p:nvSpPr>
          <p:cNvPr id="12" name="TextBox 11">
            <a:extLst>
              <a:ext uri="{FF2B5EF4-FFF2-40B4-BE49-F238E27FC236}">
                <a16:creationId xmlns:a16="http://schemas.microsoft.com/office/drawing/2014/main" id="{6449A479-5BC6-47EC-BA2E-CB266AC319B1}"/>
              </a:ext>
            </a:extLst>
          </p:cNvPr>
          <p:cNvSpPr txBox="1"/>
          <p:nvPr/>
        </p:nvSpPr>
        <p:spPr>
          <a:xfrm>
            <a:off x="6096000" y="6420619"/>
            <a:ext cx="5938564" cy="261610"/>
          </a:xfrm>
          <a:prstGeom prst="rect">
            <a:avLst/>
          </a:prstGeom>
          <a:noFill/>
        </p:spPr>
        <p:txBody>
          <a:bodyPr wrap="square" rtlCol="0">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3587529536"/>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generated with very high confidence">
            <a:extLst>
              <a:ext uri="{FF2B5EF4-FFF2-40B4-BE49-F238E27FC236}">
                <a16:creationId xmlns:a16="http://schemas.microsoft.com/office/drawing/2014/main" id="{CFC679F4-A7A8-4E65-8D49-EB68FD44B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5147" y="2101362"/>
            <a:ext cx="2648371" cy="2648371"/>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DBA2612E-B696-489C-A866-E4B17A434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329" y="2095811"/>
            <a:ext cx="2659472" cy="2659472"/>
          </a:xfrm>
          <a:prstGeom prst="rect">
            <a:avLst/>
          </a:prstGeom>
        </p:spPr>
      </p:pic>
      <p:pic>
        <p:nvPicPr>
          <p:cNvPr id="5" name="Picture 4" descr="A close up of a logo&#10;&#10;Description generated with very high confidence">
            <a:extLst>
              <a:ext uri="{FF2B5EF4-FFF2-40B4-BE49-F238E27FC236}">
                <a16:creationId xmlns:a16="http://schemas.microsoft.com/office/drawing/2014/main" id="{90F75254-0F67-4C51-8798-E3B706E3F5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8431" y="2102209"/>
            <a:ext cx="2646677" cy="2646677"/>
          </a:xfrm>
          <a:prstGeom prst="rect">
            <a:avLst/>
          </a:prstGeom>
        </p:spPr>
      </p:pic>
      <p:pic>
        <p:nvPicPr>
          <p:cNvPr id="8" name="Picture 7" descr="A close up of a logo&#10;&#10;Description generated with very high confidence">
            <a:extLst>
              <a:ext uri="{FF2B5EF4-FFF2-40B4-BE49-F238E27FC236}">
                <a16:creationId xmlns:a16="http://schemas.microsoft.com/office/drawing/2014/main" id="{636E346B-BBDE-4BD7-8FE4-93582C5D5F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3557" y="2123675"/>
            <a:ext cx="2648372" cy="2648372"/>
          </a:xfrm>
          <a:prstGeom prst="rect">
            <a:avLst/>
          </a:prstGeom>
        </p:spPr>
      </p:pic>
      <p:sp>
        <p:nvSpPr>
          <p:cNvPr id="11" name="TextBox 10">
            <a:extLst>
              <a:ext uri="{FF2B5EF4-FFF2-40B4-BE49-F238E27FC236}">
                <a16:creationId xmlns:a16="http://schemas.microsoft.com/office/drawing/2014/main" id="{951D6DDA-0FB7-409F-9497-016873B51FFC}"/>
              </a:ext>
            </a:extLst>
          </p:cNvPr>
          <p:cNvSpPr txBox="1"/>
          <p:nvPr/>
        </p:nvSpPr>
        <p:spPr>
          <a:xfrm>
            <a:off x="338330" y="4785022"/>
            <a:ext cx="2578248" cy="769441"/>
          </a:xfrm>
          <a:prstGeom prst="rect">
            <a:avLst/>
          </a:prstGeom>
          <a:noFill/>
        </p:spPr>
        <p:txBody>
          <a:bodyPr wrap="square" rtlCol="0">
            <a:spAutoFit/>
          </a:bodyPr>
          <a:lstStyle/>
          <a:p>
            <a:r>
              <a:rPr lang="en-US" sz="2200" dirty="0">
                <a:latin typeface="ITC Avant Garde Std Md" panose="020B0602020202020204"/>
              </a:rPr>
              <a:t>First Seen:    2005</a:t>
            </a:r>
          </a:p>
          <a:p>
            <a:r>
              <a:rPr lang="en-US" sz="2200" dirty="0">
                <a:latin typeface="ITC Avant Garde Std Md" panose="020B0602020202020204"/>
              </a:rPr>
              <a:t># of Files: 833,268</a:t>
            </a:r>
          </a:p>
        </p:txBody>
      </p:sp>
      <p:sp>
        <p:nvSpPr>
          <p:cNvPr id="18" name="TextBox 17">
            <a:extLst>
              <a:ext uri="{FF2B5EF4-FFF2-40B4-BE49-F238E27FC236}">
                <a16:creationId xmlns:a16="http://schemas.microsoft.com/office/drawing/2014/main" id="{7C27B524-9699-44F3-A1ED-0EFF292340D2}"/>
              </a:ext>
            </a:extLst>
          </p:cNvPr>
          <p:cNvSpPr txBox="1"/>
          <p:nvPr/>
        </p:nvSpPr>
        <p:spPr>
          <a:xfrm>
            <a:off x="9232455" y="4755283"/>
            <a:ext cx="2659473" cy="1107996"/>
          </a:xfrm>
          <a:prstGeom prst="rect">
            <a:avLst/>
          </a:prstGeom>
          <a:noFill/>
        </p:spPr>
        <p:txBody>
          <a:bodyPr wrap="square" rtlCol="0">
            <a:spAutoFit/>
          </a:bodyPr>
          <a:lstStyle/>
          <a:p>
            <a:r>
              <a:rPr lang="en-US" sz="2200" dirty="0">
                <a:latin typeface="ITC Avant Garde Std Md" panose="020B0602020202020204"/>
              </a:rPr>
              <a:t>First Seen:    2004</a:t>
            </a:r>
          </a:p>
          <a:p>
            <a:r>
              <a:rPr lang="en-US" sz="2200" dirty="0">
                <a:latin typeface="ITC Avant Garde Std Md" panose="020B0602020202020204"/>
              </a:rPr>
              <a:t># of Files: 879,412</a:t>
            </a:r>
          </a:p>
          <a:p>
            <a:endParaRPr lang="en-US" sz="2200" dirty="0">
              <a:solidFill>
                <a:schemeClr val="accent5"/>
              </a:solidFill>
              <a:latin typeface="ITC Avant Garde Std Md" panose="020B0602020202020204"/>
            </a:endParaRPr>
          </a:p>
        </p:txBody>
      </p:sp>
      <p:sp>
        <p:nvSpPr>
          <p:cNvPr id="20" name="TextBox 19">
            <a:extLst>
              <a:ext uri="{FF2B5EF4-FFF2-40B4-BE49-F238E27FC236}">
                <a16:creationId xmlns:a16="http://schemas.microsoft.com/office/drawing/2014/main" id="{AD3E0A18-C747-4BD5-83C3-4AC2B379191D}"/>
              </a:ext>
            </a:extLst>
          </p:cNvPr>
          <p:cNvSpPr txBox="1"/>
          <p:nvPr/>
        </p:nvSpPr>
        <p:spPr>
          <a:xfrm>
            <a:off x="6275148" y="4761379"/>
            <a:ext cx="2578248" cy="769441"/>
          </a:xfrm>
          <a:prstGeom prst="rect">
            <a:avLst/>
          </a:prstGeom>
          <a:noFill/>
        </p:spPr>
        <p:txBody>
          <a:bodyPr wrap="square" rtlCol="0">
            <a:spAutoFit/>
          </a:bodyPr>
          <a:lstStyle/>
          <a:p>
            <a:r>
              <a:rPr lang="en-US" sz="2200" dirty="0">
                <a:latin typeface="ITC Avant Garde Std Md" panose="020B0602020202020204"/>
              </a:rPr>
              <a:t>First Seen:    2003</a:t>
            </a:r>
          </a:p>
          <a:p>
            <a:r>
              <a:rPr lang="en-US" sz="2200" dirty="0">
                <a:latin typeface="ITC Avant Garde Std Md" panose="020B0602020202020204"/>
              </a:rPr>
              <a:t># of Files: 931,437</a:t>
            </a:r>
          </a:p>
        </p:txBody>
      </p:sp>
      <p:sp>
        <p:nvSpPr>
          <p:cNvPr id="22" name="TextBox 21">
            <a:extLst>
              <a:ext uri="{FF2B5EF4-FFF2-40B4-BE49-F238E27FC236}">
                <a16:creationId xmlns:a16="http://schemas.microsoft.com/office/drawing/2014/main" id="{D3ED5894-CECF-4721-B0D6-F1134BAC0DD7}"/>
              </a:ext>
            </a:extLst>
          </p:cNvPr>
          <p:cNvSpPr txBox="1"/>
          <p:nvPr/>
        </p:nvSpPr>
        <p:spPr>
          <a:xfrm>
            <a:off x="3308431" y="4785022"/>
            <a:ext cx="2646678" cy="769441"/>
          </a:xfrm>
          <a:prstGeom prst="rect">
            <a:avLst/>
          </a:prstGeom>
          <a:noFill/>
        </p:spPr>
        <p:txBody>
          <a:bodyPr wrap="square" rtlCol="0">
            <a:spAutoFit/>
          </a:bodyPr>
          <a:lstStyle/>
          <a:p>
            <a:r>
              <a:rPr lang="en-US" sz="2200" dirty="0">
                <a:latin typeface="ITC Avant Garde Std Md" panose="020B0602020202020204"/>
              </a:rPr>
              <a:t>First Seen:     2003</a:t>
            </a:r>
          </a:p>
          <a:p>
            <a:r>
              <a:rPr lang="en-US" sz="2200" dirty="0">
                <a:latin typeface="ITC Avant Garde Std Md" panose="020B0602020202020204"/>
              </a:rPr>
              <a:t># of Files: 932,202</a:t>
            </a:r>
          </a:p>
        </p:txBody>
      </p:sp>
      <p:sp>
        <p:nvSpPr>
          <p:cNvPr id="16" name="Title 1">
            <a:extLst>
              <a:ext uri="{FF2B5EF4-FFF2-40B4-BE49-F238E27FC236}">
                <a16:creationId xmlns:a16="http://schemas.microsoft.com/office/drawing/2014/main" id="{C8E26C2D-E84D-422A-91A1-9DAA62773FF4}"/>
              </a:ext>
            </a:extLst>
          </p:cNvPr>
          <p:cNvSpPr txBox="1">
            <a:spLocks/>
          </p:cNvSpPr>
          <p:nvPr/>
        </p:nvSpPr>
        <p:spPr>
          <a:xfrm>
            <a:off x="838199" y="411745"/>
            <a:ext cx="10515600" cy="10972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a:solidFill>
                  <a:schemeClr val="accent2"/>
                </a:solidFill>
              </a:rPr>
              <a:t>CONTINUED VICTIMIZATION</a:t>
            </a:r>
            <a:endParaRPr lang="en-US" sz="3600" dirty="0">
              <a:solidFill>
                <a:schemeClr val="accent2"/>
              </a:solidFill>
              <a:latin typeface="+mn-lt"/>
            </a:endParaRPr>
          </a:p>
        </p:txBody>
      </p:sp>
      <p:cxnSp>
        <p:nvCxnSpPr>
          <p:cNvPr id="9" name="Straight Connector 8">
            <a:extLst>
              <a:ext uri="{FF2B5EF4-FFF2-40B4-BE49-F238E27FC236}">
                <a16:creationId xmlns:a16="http://schemas.microsoft.com/office/drawing/2014/main" id="{C142D316-199D-4FF2-9F34-326EC1A54A4E}"/>
              </a:ext>
            </a:extLst>
          </p:cNvPr>
          <p:cNvCxnSpPr/>
          <p:nvPr/>
        </p:nvCxnSpPr>
        <p:spPr>
          <a:xfrm>
            <a:off x="2997801" y="2020824"/>
            <a:ext cx="0" cy="26151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D7F1AD8-0DE9-405C-AA75-73FD1D8DD71D}"/>
              </a:ext>
            </a:extLst>
          </p:cNvPr>
          <p:cNvCxnSpPr/>
          <p:nvPr/>
        </p:nvCxnSpPr>
        <p:spPr>
          <a:xfrm>
            <a:off x="3086193" y="2020824"/>
            <a:ext cx="0" cy="26151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D81D443-86A6-4E06-8354-2D5947A10F14}"/>
              </a:ext>
            </a:extLst>
          </p:cNvPr>
          <p:cNvCxnSpPr/>
          <p:nvPr/>
        </p:nvCxnSpPr>
        <p:spPr>
          <a:xfrm>
            <a:off x="6036657" y="2020824"/>
            <a:ext cx="0" cy="26151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7DBC31B-6A2F-42B2-BFBD-C1F748D4AB23}"/>
              </a:ext>
            </a:extLst>
          </p:cNvPr>
          <p:cNvCxnSpPr/>
          <p:nvPr/>
        </p:nvCxnSpPr>
        <p:spPr>
          <a:xfrm>
            <a:off x="6125049" y="2020824"/>
            <a:ext cx="0" cy="26151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36A7B4-86A0-474E-9D55-FFB25891F696}"/>
              </a:ext>
            </a:extLst>
          </p:cNvPr>
          <p:cNvCxnSpPr/>
          <p:nvPr/>
        </p:nvCxnSpPr>
        <p:spPr>
          <a:xfrm>
            <a:off x="8993217" y="2020824"/>
            <a:ext cx="0" cy="261518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2A52541-527F-4389-997F-648B9B6217B4}"/>
              </a:ext>
            </a:extLst>
          </p:cNvPr>
          <p:cNvCxnSpPr/>
          <p:nvPr/>
        </p:nvCxnSpPr>
        <p:spPr>
          <a:xfrm>
            <a:off x="9081609" y="2020824"/>
            <a:ext cx="0" cy="261518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2854A02-5DD4-451B-A361-52BAD2F900AD}"/>
              </a:ext>
            </a:extLst>
          </p:cNvPr>
          <p:cNvSpPr txBox="1"/>
          <p:nvPr/>
        </p:nvSpPr>
        <p:spPr>
          <a:xfrm>
            <a:off x="6095999" y="6455785"/>
            <a:ext cx="5938564" cy="261610"/>
          </a:xfrm>
          <a:prstGeom prst="rect">
            <a:avLst/>
          </a:prstGeom>
          <a:noFill/>
        </p:spPr>
        <p:txBody>
          <a:bodyPr wrap="square" rtlCol="0">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857138444"/>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id="{3B854194-185D-494D-905C-7C7CB2E30F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3" name="Rectangle 18">
            <a:extLst>
              <a:ext uri="{FF2B5EF4-FFF2-40B4-BE49-F238E27FC236}">
                <a16:creationId xmlns:a16="http://schemas.microsoft.com/office/drawing/2014/main" id="{B4F5FA0D-0104-4987-8241-EFF7C85B88D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2897127E-6CEF-446C-BE87-93B7C46E49D1}"/>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2"/>
          <p:cNvSpPr>
            <a:spLocks noGrp="1"/>
          </p:cNvSpPr>
          <p:nvPr>
            <p:ph type="title"/>
          </p:nvPr>
        </p:nvSpPr>
        <p:spPr>
          <a:xfrm>
            <a:off x="640079" y="2053641"/>
            <a:ext cx="3987339" cy="2760098"/>
          </a:xfrm>
        </p:spPr>
        <p:txBody>
          <a:bodyPr vert="horz" lIns="91440" tIns="45720" rIns="91440" bIns="45720" rtlCol="0" anchor="ctr">
            <a:normAutofit/>
          </a:bodyPr>
          <a:lstStyle/>
          <a:p>
            <a:pPr defTabSz="914400"/>
            <a:r>
              <a:rPr lang="en-US" sz="3600" b="1" kern="1200" dirty="0">
                <a:solidFill>
                  <a:schemeClr val="accent2"/>
                </a:solidFill>
                <a:latin typeface="+mj-lt"/>
                <a:ea typeface="+mj-ea"/>
                <a:cs typeface="+mj-cs"/>
              </a:rPr>
              <a:t>AFTER THE ARREST</a:t>
            </a:r>
          </a:p>
        </p:txBody>
      </p:sp>
      <p:sp>
        <p:nvSpPr>
          <p:cNvPr id="2" name="Content Placeholder 1"/>
          <p:cNvSpPr>
            <a:spLocks noGrp="1"/>
          </p:cNvSpPr>
          <p:nvPr>
            <p:ph idx="1"/>
          </p:nvPr>
        </p:nvSpPr>
        <p:spPr>
          <a:xfrm>
            <a:off x="4985272" y="331970"/>
            <a:ext cx="7121063" cy="5750547"/>
          </a:xfrm>
        </p:spPr>
        <p:txBody>
          <a:bodyPr vert="horz" lIns="91440" tIns="45720" rIns="91440" bIns="45720" rtlCol="0" anchor="ctr">
            <a:normAutofit/>
          </a:bodyPr>
          <a:lstStyle/>
          <a:p>
            <a:pPr indent="-228600" defTabSz="914400">
              <a:lnSpc>
                <a:spcPct val="90000"/>
              </a:lnSpc>
            </a:pPr>
            <a:r>
              <a:rPr lang="en-US" sz="2200" kern="1200" dirty="0">
                <a:solidFill>
                  <a:srgbClr val="000000"/>
                </a:solidFill>
                <a:latin typeface="+mn-lt"/>
                <a:ea typeface="+mn-ea"/>
                <a:cs typeface="+mn-cs"/>
              </a:rPr>
              <a:t>While sexual exploitation has stopped, CSAI is still online and in circulation</a:t>
            </a:r>
          </a:p>
          <a:p>
            <a:pPr indent="-228600" defTabSz="914400">
              <a:lnSpc>
                <a:spcPct val="90000"/>
              </a:lnSpc>
            </a:pPr>
            <a:r>
              <a:rPr lang="en-US" sz="2200" dirty="0">
                <a:solidFill>
                  <a:srgbClr val="000000"/>
                </a:solidFill>
                <a:cs typeface="+mn-cs"/>
              </a:rPr>
              <a:t>C</a:t>
            </a:r>
            <a:r>
              <a:rPr lang="en-US" sz="2200" kern="1200" dirty="0">
                <a:solidFill>
                  <a:srgbClr val="000000"/>
                </a:solidFill>
                <a:latin typeface="+mn-lt"/>
                <a:ea typeface="+mn-ea"/>
                <a:cs typeface="+mn-cs"/>
              </a:rPr>
              <a:t>ontinued risks:</a:t>
            </a:r>
          </a:p>
          <a:p>
            <a:pPr lvl="1" indent="-228600" defTabSz="914400">
              <a:buFont typeface="Arial" panose="020B0604020202020204" pitchFamily="34" charset="0"/>
              <a:buChar char="•"/>
            </a:pPr>
            <a:r>
              <a:rPr lang="en-US" sz="2200" u="sng" kern="1200" dirty="0">
                <a:solidFill>
                  <a:srgbClr val="000000"/>
                </a:solidFill>
                <a:latin typeface="+mn-lt"/>
                <a:ea typeface="+mn-ea"/>
                <a:cs typeface="+mn-cs"/>
              </a:rPr>
              <a:t>Mental Health</a:t>
            </a:r>
          </a:p>
          <a:p>
            <a:pPr lvl="2" indent="-228600" defTabSz="914400">
              <a:buFont typeface="Arial" panose="020B0604020202020204" pitchFamily="34" charset="0"/>
              <a:buChar char="•"/>
            </a:pPr>
            <a:r>
              <a:rPr lang="en-US" sz="2200" kern="1200" dirty="0">
                <a:solidFill>
                  <a:srgbClr val="000000"/>
                </a:solidFill>
                <a:latin typeface="+mn-lt"/>
                <a:ea typeface="+mn-ea"/>
                <a:cs typeface="+mn-cs"/>
              </a:rPr>
              <a:t>Lack of control over/knowledge of who has seen images and videos</a:t>
            </a:r>
          </a:p>
          <a:p>
            <a:pPr lvl="2" indent="-228600" defTabSz="914400">
              <a:buFont typeface="Arial" panose="020B0604020202020204" pitchFamily="34" charset="0"/>
              <a:buChar char="•"/>
            </a:pPr>
            <a:r>
              <a:rPr lang="en-US" sz="2200" kern="1200" dirty="0">
                <a:solidFill>
                  <a:srgbClr val="000000"/>
                </a:solidFill>
                <a:latin typeface="+mn-lt"/>
                <a:ea typeface="+mn-ea"/>
                <a:cs typeface="+mn-cs"/>
              </a:rPr>
              <a:t>Impact of images and videos on developing personal and romantic relationships</a:t>
            </a:r>
          </a:p>
          <a:p>
            <a:pPr lvl="1" indent="-228600" defTabSz="914400">
              <a:buFont typeface="Arial" panose="020B0604020202020204" pitchFamily="34" charset="0"/>
              <a:buChar char="•"/>
            </a:pPr>
            <a:r>
              <a:rPr lang="en-US" sz="2200" u="sng" dirty="0">
                <a:solidFill>
                  <a:srgbClr val="000000"/>
                </a:solidFill>
              </a:rPr>
              <a:t>Lack of Financial Resources for Rehabilitation/Healing</a:t>
            </a:r>
          </a:p>
          <a:p>
            <a:pPr lvl="2" indent="-228600" defTabSz="914400">
              <a:buFont typeface="Arial" panose="020B0604020202020204" pitchFamily="34" charset="0"/>
              <a:buChar char="•"/>
            </a:pPr>
            <a:r>
              <a:rPr lang="en-US" sz="2200" dirty="0">
                <a:solidFill>
                  <a:srgbClr val="000000"/>
                </a:solidFill>
              </a:rPr>
              <a:t>Lack of financial resources for therapy and life accommodations during recovery</a:t>
            </a:r>
            <a:endParaRPr lang="en-US" sz="2200" kern="1200" dirty="0">
              <a:solidFill>
                <a:srgbClr val="000000"/>
              </a:solidFill>
              <a:latin typeface="+mn-lt"/>
              <a:ea typeface="+mn-ea"/>
              <a:cs typeface="+mn-cs"/>
            </a:endParaRPr>
          </a:p>
          <a:p>
            <a:pPr lvl="2" indent="-228600" defTabSz="914400">
              <a:buFont typeface="Arial" panose="020B0604020202020204" pitchFamily="34" charset="0"/>
              <a:buChar char="•"/>
            </a:pPr>
            <a:r>
              <a:rPr lang="en-US" sz="2200" kern="1200" dirty="0">
                <a:solidFill>
                  <a:srgbClr val="000000"/>
                </a:solidFill>
                <a:latin typeface="+mn-lt"/>
                <a:ea typeface="+mn-ea"/>
                <a:cs typeface="+mn-cs"/>
              </a:rPr>
              <a:t>Impact of images and videos on ability to pursue future opportunities (jobs, schools, etc.)</a:t>
            </a:r>
          </a:p>
          <a:p>
            <a:pPr lvl="1" indent="-228600" defTabSz="914400">
              <a:buFont typeface="Arial" panose="020B0604020202020204" pitchFamily="34" charset="0"/>
              <a:buChar char="•"/>
            </a:pPr>
            <a:r>
              <a:rPr lang="en-US" sz="2200" u="sng" kern="1200" dirty="0">
                <a:solidFill>
                  <a:srgbClr val="000000"/>
                </a:solidFill>
                <a:latin typeface="+mn-lt"/>
                <a:ea typeface="+mn-ea"/>
                <a:cs typeface="+mn-cs"/>
              </a:rPr>
              <a:t>Personal Safety</a:t>
            </a:r>
          </a:p>
          <a:p>
            <a:pPr lvl="2" indent="-228600" defTabSz="914400">
              <a:buFont typeface="Arial" panose="020B0604020202020204" pitchFamily="34" charset="0"/>
              <a:buChar char="•"/>
            </a:pPr>
            <a:r>
              <a:rPr lang="en-US" sz="2200" kern="1200" dirty="0">
                <a:solidFill>
                  <a:srgbClr val="000000"/>
                </a:solidFill>
                <a:latin typeface="+mn-lt"/>
                <a:ea typeface="+mn-ea"/>
                <a:cs typeface="+mn-cs"/>
              </a:rPr>
              <a:t>After child’s identification and rescue, offenders still follow child’s story and real life</a:t>
            </a:r>
          </a:p>
        </p:txBody>
      </p:sp>
      <p:pic>
        <p:nvPicPr>
          <p:cNvPr id="7" name="Picture 6">
            <a:extLst>
              <a:ext uri="{FF2B5EF4-FFF2-40B4-BE49-F238E27FC236}">
                <a16:creationId xmlns:a16="http://schemas.microsoft.com/office/drawing/2014/main" id="{FC60B2DF-4AF4-4ADF-BF67-DE97C93B3B75}"/>
              </a:ext>
            </a:extLst>
          </p:cNvPr>
          <p:cNvPicPr>
            <a:picLocks noChangeAspect="1"/>
          </p:cNvPicPr>
          <p:nvPr/>
        </p:nvPicPr>
        <p:blipFill rotWithShape="1">
          <a:blip r:embed="rId4"/>
          <a:srcRect l="47500" t="15831" b="4262"/>
          <a:stretch/>
        </p:blipFill>
        <p:spPr>
          <a:xfrm>
            <a:off x="5791200" y="6082517"/>
            <a:ext cx="6400798" cy="751849"/>
          </a:xfrm>
          <a:prstGeom prst="rect">
            <a:avLst/>
          </a:prstGeom>
        </p:spPr>
      </p:pic>
      <p:pic>
        <p:nvPicPr>
          <p:cNvPr id="8" name="Picture 7">
            <a:extLst>
              <a:ext uri="{FF2B5EF4-FFF2-40B4-BE49-F238E27FC236}">
                <a16:creationId xmlns:a16="http://schemas.microsoft.com/office/drawing/2014/main" id="{D8ECA8B0-B69D-4DCB-BF09-D742EEB7AE55}"/>
              </a:ext>
            </a:extLst>
          </p:cNvPr>
          <p:cNvPicPr>
            <a:picLocks noChangeAspect="1"/>
          </p:cNvPicPr>
          <p:nvPr/>
        </p:nvPicPr>
        <p:blipFill rotWithShape="1">
          <a:blip r:embed="rId4"/>
          <a:srcRect t="67656" r="43554" b="-30483"/>
          <a:stretch/>
        </p:blipFill>
        <p:spPr>
          <a:xfrm>
            <a:off x="-1" y="6573078"/>
            <a:ext cx="6881925" cy="591124"/>
          </a:xfrm>
          <a:prstGeom prst="rect">
            <a:avLst/>
          </a:prstGeom>
        </p:spPr>
      </p:pic>
      <p:sp>
        <p:nvSpPr>
          <p:cNvPr id="9" name="TextBox 8">
            <a:extLst>
              <a:ext uri="{FF2B5EF4-FFF2-40B4-BE49-F238E27FC236}">
                <a16:creationId xmlns:a16="http://schemas.microsoft.com/office/drawing/2014/main" id="{D4D5257C-ED8B-44BA-B34E-B5E7E824FF8B}"/>
              </a:ext>
            </a:extLst>
          </p:cNvPr>
          <p:cNvSpPr txBox="1"/>
          <p:nvPr/>
        </p:nvSpPr>
        <p:spPr>
          <a:xfrm>
            <a:off x="6167772" y="6442273"/>
            <a:ext cx="5938564" cy="261610"/>
          </a:xfrm>
          <a:prstGeom prst="rect">
            <a:avLst/>
          </a:prstGeom>
          <a:noFill/>
        </p:spPr>
        <p:txBody>
          <a:bodyPr wrap="square" rtlCol="0">
            <a:spAutoFit/>
          </a:bodyPr>
          <a:lstStyle/>
          <a:p>
            <a:r>
              <a:rPr lang="en-US" sz="1100" b="1" dirty="0"/>
              <a:t>Please do not reproduce or distribute without the written authorization of NCMEC.</a:t>
            </a:r>
          </a:p>
        </p:txBody>
      </p:sp>
    </p:spTree>
    <p:extLst>
      <p:ext uri="{BB962C8B-B14F-4D97-AF65-F5344CB8AC3E}">
        <p14:creationId xmlns:p14="http://schemas.microsoft.com/office/powerpoint/2010/main" val="130249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NCMEC_PPT_Template_2017_Revised">
  <a:themeElements>
    <a:clrScheme name="NCMEC palette">
      <a:dk1>
        <a:srgbClr val="414042"/>
      </a:dk1>
      <a:lt1>
        <a:srgbClr val="FFFFFF"/>
      </a:lt1>
      <a:dk2>
        <a:srgbClr val="414042"/>
      </a:dk2>
      <a:lt2>
        <a:srgbClr val="F2F2F2"/>
      </a:lt2>
      <a:accent1>
        <a:srgbClr val="50C6D4"/>
      </a:accent1>
      <a:accent2>
        <a:srgbClr val="FDB913"/>
      </a:accent2>
      <a:accent3>
        <a:srgbClr val="C41523"/>
      </a:accent3>
      <a:accent4>
        <a:srgbClr val="24A0AF"/>
      </a:accent4>
      <a:accent5>
        <a:srgbClr val="007E8D"/>
      </a:accent5>
      <a:accent6>
        <a:srgbClr val="414042"/>
      </a:accent6>
      <a:hlink>
        <a:srgbClr val="BFBFBF"/>
      </a:hlink>
      <a:folHlink>
        <a:srgbClr val="7F7F7F"/>
      </a:folHlink>
    </a:clrScheme>
    <a:fontScheme name="NCMEC Fonts">
      <a:majorFont>
        <a:latin typeface="ITC Avant Garde Std Md"/>
        <a:ea typeface=""/>
        <a:cs typeface=""/>
      </a:majorFont>
      <a:minorFont>
        <a:latin typeface="ITC Avant Garde Std B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EC_PPT_Template_2017_Revised (002)" id="{A9ADECB1-13F2-4BDD-AB91-9618F7685039}" vid="{0BB30882-362D-480E-8DF0-ABCBE213B8EF}"/>
    </a:ext>
  </a:extLst>
</a:theme>
</file>

<file path=ppt/theme/theme10.xml><?xml version="1.0" encoding="utf-8"?>
<a:theme xmlns:a="http://schemas.openxmlformats.org/drawingml/2006/main" name="2_Dallas CACC 2019_BA and JN 8.13">
  <a:themeElements>
    <a:clrScheme name="Custom 3">
      <a:dk1>
        <a:srgbClr val="393636"/>
      </a:dk1>
      <a:lt1>
        <a:srgbClr val="FFFFFF"/>
      </a:lt1>
      <a:dk2>
        <a:srgbClr val="4F4C4D"/>
      </a:dk2>
      <a:lt2>
        <a:srgbClr val="F4F4F4"/>
      </a:lt2>
      <a:accent1>
        <a:srgbClr val="50C6D4"/>
      </a:accent1>
      <a:accent2>
        <a:srgbClr val="FDB913"/>
      </a:accent2>
      <a:accent3>
        <a:srgbClr val="C41523"/>
      </a:accent3>
      <a:accent4>
        <a:srgbClr val="008EB7"/>
      </a:accent4>
      <a:accent5>
        <a:srgbClr val="006D8A"/>
      </a:accent5>
      <a:accent6>
        <a:srgbClr val="393636"/>
      </a:accent6>
      <a:hlink>
        <a:srgbClr val="BFBFBF"/>
      </a:hlink>
      <a:folHlink>
        <a:srgbClr val="7F7F7F"/>
      </a:folHlink>
    </a:clrScheme>
    <a:fontScheme name="NCME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NCMEC_PPT_Template_2017_Revised">
  <a:themeElements>
    <a:clrScheme name="NCMEC palette">
      <a:dk1>
        <a:srgbClr val="414042"/>
      </a:dk1>
      <a:lt1>
        <a:srgbClr val="FFFFFF"/>
      </a:lt1>
      <a:dk2>
        <a:srgbClr val="414042"/>
      </a:dk2>
      <a:lt2>
        <a:srgbClr val="F2F2F2"/>
      </a:lt2>
      <a:accent1>
        <a:srgbClr val="50C6D4"/>
      </a:accent1>
      <a:accent2>
        <a:srgbClr val="FDB913"/>
      </a:accent2>
      <a:accent3>
        <a:srgbClr val="C41523"/>
      </a:accent3>
      <a:accent4>
        <a:srgbClr val="24A0AF"/>
      </a:accent4>
      <a:accent5>
        <a:srgbClr val="007E8D"/>
      </a:accent5>
      <a:accent6>
        <a:srgbClr val="414042"/>
      </a:accent6>
      <a:hlink>
        <a:srgbClr val="BFBFBF"/>
      </a:hlink>
      <a:folHlink>
        <a:srgbClr val="7F7F7F"/>
      </a:folHlink>
    </a:clrScheme>
    <a:fontScheme name="NCMEC Fonts">
      <a:majorFont>
        <a:latin typeface="ITC Avant Garde Std Md"/>
        <a:ea typeface=""/>
        <a:cs typeface=""/>
      </a:majorFont>
      <a:minorFont>
        <a:latin typeface="ITC Avant Garde Std B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EC_PPT_Template_2017_Revised (002)" id="{A9ADECB1-13F2-4BDD-AB91-9618F7685039}" vid="{0BB30882-362D-480E-8DF0-ABCBE213B8E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NCJTC">
      <a:dk1>
        <a:sysClr val="windowText" lastClr="000000"/>
      </a:dk1>
      <a:lt1>
        <a:sysClr val="window" lastClr="FFFFFF"/>
      </a:lt1>
      <a:dk2>
        <a:srgbClr val="44546A"/>
      </a:dk2>
      <a:lt2>
        <a:srgbClr val="E7E6E6"/>
      </a:lt2>
      <a:accent1>
        <a:srgbClr val="5B9BD5"/>
      </a:accent1>
      <a:accent2>
        <a:srgbClr val="ED7D31"/>
      </a:accent2>
      <a:accent3>
        <a:srgbClr val="CB2929"/>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JTC ICACSUPPORTGTW Template 2018.potx" id="{2743F5C0-0292-4478-83CB-CC49C7B0412A}" vid="{5EA2D9C4-6DE5-4766-A4A2-8F6BADF54C6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JTC ICACSUPPORTGTW Template 2018.potx" id="{2743F5C0-0292-4478-83CB-CC49C7B0412A}" vid="{E29D8F9C-7F4A-4E29-957F-01D35F34A025}"/>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JTC ICACSUPPORTGTW Template 2018.potx" id="{2743F5C0-0292-4478-83CB-CC49C7B0412A}" vid="{A7448E96-2E13-4904-975B-D8D9B3F4DA30}"/>
    </a:ext>
  </a:extLst>
</a:theme>
</file>

<file path=ppt/theme/theme5.xml><?xml version="1.0" encoding="utf-8"?>
<a:theme xmlns:a="http://schemas.openxmlformats.org/drawingml/2006/main" name="NCMEC Presentations">
  <a:themeElements>
    <a:clrScheme name="Custom 3">
      <a:dk1>
        <a:srgbClr val="393636"/>
      </a:dk1>
      <a:lt1>
        <a:srgbClr val="FFFFFF"/>
      </a:lt1>
      <a:dk2>
        <a:srgbClr val="4F4C4D"/>
      </a:dk2>
      <a:lt2>
        <a:srgbClr val="F4F4F4"/>
      </a:lt2>
      <a:accent1>
        <a:srgbClr val="50C6D4"/>
      </a:accent1>
      <a:accent2>
        <a:srgbClr val="FDB913"/>
      </a:accent2>
      <a:accent3>
        <a:srgbClr val="C41523"/>
      </a:accent3>
      <a:accent4>
        <a:srgbClr val="008EB7"/>
      </a:accent4>
      <a:accent5>
        <a:srgbClr val="006D8A"/>
      </a:accent5>
      <a:accent6>
        <a:srgbClr val="393636"/>
      </a:accent6>
      <a:hlink>
        <a:srgbClr val="BFBFBF"/>
      </a:hlink>
      <a:folHlink>
        <a:srgbClr val="7F7F7F"/>
      </a:folHlink>
    </a:clrScheme>
    <a:fontScheme name="NCME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EC Presentations" id="{4D29C979-0585-4C78-90BC-AD0B6B04BAC4}" vid="{1244BFFE-0016-4811-A493-D3C925B3A94D}"/>
    </a:ext>
  </a:extLst>
</a:theme>
</file>

<file path=ppt/theme/theme6.xml><?xml version="1.0" encoding="utf-8"?>
<a:theme xmlns:a="http://schemas.openxmlformats.org/drawingml/2006/main" name="Dallas CACC 2019_BA and JN 8.13">
  <a:themeElements>
    <a:clrScheme name="Custom 3">
      <a:dk1>
        <a:srgbClr val="393636"/>
      </a:dk1>
      <a:lt1>
        <a:srgbClr val="FFFFFF"/>
      </a:lt1>
      <a:dk2>
        <a:srgbClr val="4F4C4D"/>
      </a:dk2>
      <a:lt2>
        <a:srgbClr val="F4F4F4"/>
      </a:lt2>
      <a:accent1>
        <a:srgbClr val="50C6D4"/>
      </a:accent1>
      <a:accent2>
        <a:srgbClr val="FDB913"/>
      </a:accent2>
      <a:accent3>
        <a:srgbClr val="C41523"/>
      </a:accent3>
      <a:accent4>
        <a:srgbClr val="008EB7"/>
      </a:accent4>
      <a:accent5>
        <a:srgbClr val="006D8A"/>
      </a:accent5>
      <a:accent6>
        <a:srgbClr val="393636"/>
      </a:accent6>
      <a:hlink>
        <a:srgbClr val="BFBFBF"/>
      </a:hlink>
      <a:folHlink>
        <a:srgbClr val="7F7F7F"/>
      </a:folHlink>
    </a:clrScheme>
    <a:fontScheme name="NCME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NCMEC palette">
      <a:dk1>
        <a:srgbClr val="414042"/>
      </a:dk1>
      <a:lt1>
        <a:srgbClr val="FFFFFF"/>
      </a:lt1>
      <a:dk2>
        <a:srgbClr val="414042"/>
      </a:dk2>
      <a:lt2>
        <a:srgbClr val="F2F2F2"/>
      </a:lt2>
      <a:accent1>
        <a:srgbClr val="50C6D4"/>
      </a:accent1>
      <a:accent2>
        <a:srgbClr val="FDB913"/>
      </a:accent2>
      <a:accent3>
        <a:srgbClr val="C41523"/>
      </a:accent3>
      <a:accent4>
        <a:srgbClr val="24A0AF"/>
      </a:accent4>
      <a:accent5>
        <a:srgbClr val="007E8D"/>
      </a:accent5>
      <a:accent6>
        <a:srgbClr val="414042"/>
      </a:accent6>
      <a:hlink>
        <a:srgbClr val="BFBFBF"/>
      </a:hlink>
      <a:folHlink>
        <a:srgbClr val="7F7F7F"/>
      </a:folHlink>
    </a:clrScheme>
    <a:fontScheme name="NCMEC Fonts">
      <a:majorFont>
        <a:latin typeface="ITC Avant Garde Std Md"/>
        <a:ea typeface=""/>
        <a:cs typeface=""/>
      </a:majorFont>
      <a:minorFont>
        <a:latin typeface="ITC Avant Garde Std B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EC Template - 1217RR.potx" id="{CF3D561F-A19D-48F2-8CEA-5830E61A299E}" vid="{49CF3421-D582-4135-AFDA-0CF3037F72F0}"/>
    </a:ext>
  </a:extLst>
</a:theme>
</file>

<file path=ppt/theme/theme8.xml><?xml version="1.0" encoding="utf-8"?>
<a:theme xmlns:a="http://schemas.openxmlformats.org/drawingml/2006/main" name="1_Dallas CACC 2019_BA and JN 8.13">
  <a:themeElements>
    <a:clrScheme name="Custom 3">
      <a:dk1>
        <a:srgbClr val="393636"/>
      </a:dk1>
      <a:lt1>
        <a:srgbClr val="FFFFFF"/>
      </a:lt1>
      <a:dk2>
        <a:srgbClr val="4F4C4D"/>
      </a:dk2>
      <a:lt2>
        <a:srgbClr val="F4F4F4"/>
      </a:lt2>
      <a:accent1>
        <a:srgbClr val="50C6D4"/>
      </a:accent1>
      <a:accent2>
        <a:srgbClr val="FDB913"/>
      </a:accent2>
      <a:accent3>
        <a:srgbClr val="C41523"/>
      </a:accent3>
      <a:accent4>
        <a:srgbClr val="008EB7"/>
      </a:accent4>
      <a:accent5>
        <a:srgbClr val="006D8A"/>
      </a:accent5>
      <a:accent6>
        <a:srgbClr val="393636"/>
      </a:accent6>
      <a:hlink>
        <a:srgbClr val="BFBFBF"/>
      </a:hlink>
      <a:folHlink>
        <a:srgbClr val="7F7F7F"/>
      </a:folHlink>
    </a:clrScheme>
    <a:fontScheme name="NCMEC">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NCMEC2017">
  <a:themeElements>
    <a:clrScheme name="NCMEC palette">
      <a:dk1>
        <a:srgbClr val="414042"/>
      </a:dk1>
      <a:lt1>
        <a:srgbClr val="FFFFFF"/>
      </a:lt1>
      <a:dk2>
        <a:srgbClr val="414042"/>
      </a:dk2>
      <a:lt2>
        <a:srgbClr val="F2F2F2"/>
      </a:lt2>
      <a:accent1>
        <a:srgbClr val="50C6D4"/>
      </a:accent1>
      <a:accent2>
        <a:srgbClr val="FDB913"/>
      </a:accent2>
      <a:accent3>
        <a:srgbClr val="C41523"/>
      </a:accent3>
      <a:accent4>
        <a:srgbClr val="24A0AF"/>
      </a:accent4>
      <a:accent5>
        <a:srgbClr val="007E8D"/>
      </a:accent5>
      <a:accent6>
        <a:srgbClr val="414042"/>
      </a:accent6>
      <a:hlink>
        <a:srgbClr val="BFBFBF"/>
      </a:hlink>
      <a:folHlink>
        <a:srgbClr val="7F7F7F"/>
      </a:folHlink>
    </a:clrScheme>
    <a:fontScheme name="NCMEC Fonts">
      <a:majorFont>
        <a:latin typeface="ITC Avant Garde Std Md"/>
        <a:ea typeface=""/>
        <a:cs typeface=""/>
      </a:majorFont>
      <a:minorFont>
        <a:latin typeface="ITC Avant Garde Std B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MEC2017" id="{14F317BD-14CE-4F75-9E8A-5830005C1FDD}" vid="{FA68F9ED-0BC0-45A9-9AC7-5837CA926C04}"/>
    </a:ext>
  </a:extLst>
</a:theme>
</file>

<file path=docProps/app.xml><?xml version="1.0" encoding="utf-8"?>
<Properties xmlns="http://schemas.openxmlformats.org/officeDocument/2006/extended-properties" xmlns:vt="http://schemas.openxmlformats.org/officeDocument/2006/docPropsVTypes">
  <TotalTime>1361</TotalTime>
  <Words>2256</Words>
  <Application>Microsoft Office PowerPoint</Application>
  <PresentationFormat>Widescreen</PresentationFormat>
  <Paragraphs>275</Paragraphs>
  <Slides>35</Slides>
  <Notes>25</Notes>
  <HiddenSlides>0</HiddenSlides>
  <MMClips>1</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35</vt:i4>
      </vt:variant>
    </vt:vector>
  </HeadingPairs>
  <TitlesOfParts>
    <vt:vector size="55" baseType="lpstr">
      <vt:lpstr>ＭＳ Ｐゴシック</vt:lpstr>
      <vt:lpstr>Arial</vt:lpstr>
      <vt:lpstr>Calibri</vt:lpstr>
      <vt:lpstr>Calibri  </vt:lpstr>
      <vt:lpstr>Calibri Light</vt:lpstr>
      <vt:lpstr>Century Gothic</vt:lpstr>
      <vt:lpstr>ITC Avant Garde Std Bk</vt:lpstr>
      <vt:lpstr>ITC Avant Garde Std Md</vt:lpstr>
      <vt:lpstr>Times New Roman</vt:lpstr>
      <vt:lpstr>1_NCMEC_PPT_Template_2017_Revised</vt:lpstr>
      <vt:lpstr>Custom Design</vt:lpstr>
      <vt:lpstr>Office Theme</vt:lpstr>
      <vt:lpstr>5_Custom Design</vt:lpstr>
      <vt:lpstr>NCMEC Presentations</vt:lpstr>
      <vt:lpstr>Dallas CACC 2019_BA and JN 8.13</vt:lpstr>
      <vt:lpstr>1_Office Theme</vt:lpstr>
      <vt:lpstr>1_Dallas CACC 2019_BA and JN 8.13</vt:lpstr>
      <vt:lpstr>1_NCMEC2017</vt:lpstr>
      <vt:lpstr>2_Dallas CACC 2019_BA and JN 8.13</vt:lpstr>
      <vt:lpstr>2_NCMEC_PPT_Template_2017_Revised</vt:lpstr>
      <vt:lpstr>NATIONAL CENTER FOR MISSING &amp; EXPLOITED CHILDREN</vt:lpstr>
      <vt:lpstr>BEFORE WE BEGIN</vt:lpstr>
      <vt:lpstr>NCMEC: WHO WE ARE</vt:lpstr>
      <vt:lpstr>ONLINE CHILD SEXUAL ABUSE IMAGERY (CSAI)</vt:lpstr>
      <vt:lpstr>VICTIM NOTIFICATION &amp; IMPACT STATEMENTS</vt:lpstr>
      <vt:lpstr>RESTITUTION PROCESS</vt:lpstr>
      <vt:lpstr>VICTIMS’ RIGHTS</vt:lpstr>
      <vt:lpstr>PowerPoint Presentation</vt:lpstr>
      <vt:lpstr>AFTER THE ARREST</vt:lpstr>
      <vt:lpstr>PHOENIX 11 ADVOCACY STATEMENT</vt:lpstr>
      <vt:lpstr>LEGAL ASSISTANCE</vt:lpstr>
      <vt:lpstr>CRIMINAL AND CIVIL RESTITUTION</vt:lpstr>
      <vt:lpstr>Legal Technical Assistance: How can NCMEC Help?</vt:lpstr>
      <vt:lpstr>Legal Technical Assistance: Explanation of Child Victim Identification Program &amp; CyberTipline Reports  </vt:lpstr>
      <vt:lpstr>Legal Technical Assistance: Affidavits and Attorney Series Information Reports  </vt:lpstr>
      <vt:lpstr>PowerPoint Presentation</vt:lpstr>
      <vt:lpstr>PowerPoint Presentation</vt:lpstr>
      <vt:lpstr>PowerPoint Presentation</vt:lpstr>
      <vt:lpstr>PowerPoint Presentation</vt:lpstr>
      <vt:lpstr>Legal Technical Assistance: New Legal Trends, Legislative Opportunities, Attorney Handbook, Attorney Network</vt:lpstr>
      <vt:lpstr>Legal Technical Assistance: Attorney Handbook &amp; Related Trainings</vt:lpstr>
      <vt:lpstr>Legal Technical Assistance: Attorney Network</vt:lpstr>
      <vt:lpstr>FINDING &amp; REMOVING CONTENT</vt:lpstr>
      <vt:lpstr>GET HELP NOW: REPORTING</vt:lpstr>
      <vt:lpstr>GET HELP NOW: REMOVING CONTENT</vt:lpstr>
      <vt:lpstr>PowerPoint Presentation</vt:lpstr>
      <vt:lpstr>EMOTIONAL AND PEER SUPPORT</vt:lpstr>
      <vt:lpstr>PowerPoint Presentation</vt:lpstr>
      <vt:lpstr>TEAM HOPE:  PEER SUPPORT</vt:lpstr>
      <vt:lpstr>FAMILY ADVOCACY OUTREACH NETWORK</vt:lpstr>
      <vt:lpstr>LOOKING FORWARD</vt:lpstr>
      <vt:lpstr>NCMEC Connecting CSAI Victims to Continuum of Resources</vt:lpstr>
      <vt:lpstr>NCMEC’S CONTINUUM OF CARE</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CENTER FOR MISSING &amp; EXPLOITED CHILDREN</dc:title>
  <dc:creator>Kathryn Rifenbark</dc:creator>
  <cp:lastModifiedBy>RWilliams</cp:lastModifiedBy>
  <cp:revision>58</cp:revision>
  <cp:lastPrinted>2019-12-01T18:06:11Z</cp:lastPrinted>
  <dcterms:created xsi:type="dcterms:W3CDTF">2019-11-05T14:42:15Z</dcterms:created>
  <dcterms:modified xsi:type="dcterms:W3CDTF">2020-02-05T19:32:52Z</dcterms:modified>
</cp:coreProperties>
</file>